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90" r:id="rId3"/>
    <p:sldId id="280" r:id="rId4"/>
    <p:sldId id="282" r:id="rId5"/>
    <p:sldId id="291" r:id="rId6"/>
    <p:sldId id="303" r:id="rId7"/>
    <p:sldId id="304" r:id="rId8"/>
    <p:sldId id="292" r:id="rId9"/>
    <p:sldId id="283" r:id="rId10"/>
    <p:sldId id="296" r:id="rId11"/>
    <p:sldId id="301" r:id="rId12"/>
    <p:sldId id="305" r:id="rId13"/>
    <p:sldId id="294" r:id="rId14"/>
    <p:sldId id="314" r:id="rId15"/>
    <p:sldId id="310" r:id="rId16"/>
    <p:sldId id="311" r:id="rId17"/>
    <p:sldId id="312" r:id="rId18"/>
    <p:sldId id="313" r:id="rId19"/>
    <p:sldId id="295" r:id="rId20"/>
    <p:sldId id="298" r:id="rId21"/>
    <p:sldId id="316" r:id="rId22"/>
    <p:sldId id="307" r:id="rId23"/>
    <p:sldId id="309" r:id="rId24"/>
    <p:sldId id="26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 autoAdjust="0"/>
    <p:restoredTop sz="77635" autoAdjust="0"/>
  </p:normalViewPr>
  <p:slideViewPr>
    <p:cSldViewPr snapToGrid="0">
      <p:cViewPr>
        <p:scale>
          <a:sx n="75" d="100"/>
          <a:sy n="75" d="100"/>
        </p:scale>
        <p:origin x="3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3877E-E932-4791-92D6-E0F804364E81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68C84-AFC5-4B9C-8321-CC861C790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95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do more than make content that looks like mashed together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5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do more than make content that looks like mashed together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49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29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80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do more than make content that looks like mashed together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53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554"/>
          <a:stretch/>
        </p:blipFill>
        <p:spPr>
          <a:xfrm>
            <a:off x="0" y="1"/>
            <a:ext cx="12192000" cy="6606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2" descr="Image result for digipe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3563282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780150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02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094607" y="0"/>
            <a:ext cx="0" cy="6333743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4090988" cy="633374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898989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1"/>
            <a:ext cx="7924800" cy="6333742"/>
          </a:xfrm>
        </p:spPr>
        <p:txBody>
          <a:bodyPr lIns="91440" anchor="ctr">
            <a:normAutofit/>
          </a:bodyPr>
          <a:lstStyle>
            <a:lvl1pPr marL="742950" indent="-742950">
              <a:lnSpc>
                <a:spcPct val="150000"/>
              </a:lnSpc>
              <a:buClr>
                <a:schemeClr val="accent1"/>
              </a:buClr>
              <a:buFont typeface="+mj-lt"/>
              <a:buAutoNum type="alphaUcPeriod"/>
              <a:defRPr sz="4000" baseline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174055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4114800" y="0"/>
            <a:ext cx="0" cy="6900863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114800" cy="6857999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898989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488" y="1"/>
            <a:ext cx="7910512" cy="6857998"/>
          </a:xfrm>
        </p:spPr>
        <p:txBody>
          <a:bodyPr lIns="91440" anchor="ctr">
            <a:normAutofit/>
          </a:bodyPr>
          <a:lstStyle>
            <a:lvl1pPr marL="742950" indent="-742950">
              <a:lnSpc>
                <a:spcPct val="150000"/>
              </a:lnSpc>
              <a:buClr>
                <a:schemeClr val="accent1"/>
              </a:buClr>
              <a:buFont typeface="+mj-lt"/>
              <a:buAutoNum type="alphaUcPeriod"/>
              <a:defRPr sz="4000" baseline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614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ed 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701" y="1684421"/>
            <a:ext cx="9051185" cy="4492543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pic>
        <p:nvPicPr>
          <p:cNvPr id="4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2162081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nted 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701" y="1684421"/>
            <a:ext cx="9051185" cy="4881384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</p:spTree>
    <p:extLst>
      <p:ext uri="{BB962C8B-B14F-4D97-AF65-F5344CB8AC3E}">
        <p14:creationId xmlns:p14="http://schemas.microsoft.com/office/powerpoint/2010/main" val="3546660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517" y="1684421"/>
            <a:ext cx="11189369" cy="4492543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307617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517" y="1684421"/>
            <a:ext cx="11189369" cy="486075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6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579" y="1711922"/>
            <a:ext cx="5225141" cy="446504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414407" y="1711922"/>
            <a:ext cx="5391149" cy="446504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pic>
        <p:nvPicPr>
          <p:cNvPr id="6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366605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579" y="1711922"/>
            <a:ext cx="5225141" cy="487450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435033" y="1711922"/>
            <a:ext cx="5391149" cy="487450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</p:spTree>
    <p:extLst>
      <p:ext uri="{BB962C8B-B14F-4D97-AF65-F5344CB8AC3E}">
        <p14:creationId xmlns:p14="http://schemas.microsoft.com/office/powerpoint/2010/main" val="63907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19838"/>
            <a:ext cx="12192000" cy="5381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332030"/>
            <a:ext cx="12192000" cy="5381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6332030"/>
            <a:ext cx="1219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02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2" r:id="rId3"/>
    <p:sldLayoutId id="2147483650" r:id="rId4"/>
    <p:sldLayoutId id="2147483667" r:id="rId5"/>
    <p:sldLayoutId id="2147483660" r:id="rId6"/>
    <p:sldLayoutId id="2147483668" r:id="rId7"/>
    <p:sldLayoutId id="2147483661" r:id="rId8"/>
    <p:sldLayoutId id="2147483669" r:id="rId9"/>
    <p:sldLayoutId id="2147483655" r:id="rId10"/>
    <p:sldLayoutId id="21474836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Mesh Generation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Christopher Eicher</a:t>
            </a:r>
          </a:p>
          <a:p>
            <a:r>
              <a:rPr lang="en-US" dirty="0"/>
              <a:t>Jason Murray</a:t>
            </a:r>
          </a:p>
          <a:p>
            <a:r>
              <a:rPr lang="en-US" sz="1800" dirty="0"/>
              <a:t>12/6/17</a:t>
            </a:r>
          </a:p>
        </p:txBody>
      </p:sp>
    </p:spTree>
    <p:extLst>
      <p:ext uri="{BB962C8B-B14F-4D97-AF65-F5344CB8AC3E}">
        <p14:creationId xmlns:p14="http://schemas.microsoft.com/office/powerpoint/2010/main" val="1098235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89224" y="1883023"/>
            <a:ext cx="4528201" cy="3091954"/>
          </a:xfrm>
        </p:spPr>
        <p:txBody>
          <a:bodyPr>
            <a:normAutofit/>
          </a:bodyPr>
          <a:lstStyle/>
          <a:p>
            <a:r>
              <a:rPr lang="en-US" dirty="0" err="1"/>
              <a:t>std</a:t>
            </a:r>
            <a:r>
              <a:rPr lang="en-US" dirty="0"/>
              <a:t>::vector&lt;vec3&gt; verts;</a:t>
            </a:r>
          </a:p>
          <a:p>
            <a:endParaRPr lang="en-US" dirty="0"/>
          </a:p>
          <a:p>
            <a:r>
              <a:rPr lang="en-US" dirty="0" err="1"/>
              <a:t>std</a:t>
            </a:r>
            <a:r>
              <a:rPr lang="en-US" dirty="0"/>
              <a:t>::vector&lt;</a:t>
            </a:r>
            <a:r>
              <a:rPr lang="en-US" dirty="0" err="1"/>
              <a:t>int</a:t>
            </a:r>
            <a:r>
              <a:rPr lang="en-US" dirty="0"/>
              <a:t>&gt; faces;</a:t>
            </a:r>
          </a:p>
          <a:p>
            <a:endParaRPr lang="en-US" dirty="0"/>
          </a:p>
          <a:p>
            <a:r>
              <a:rPr lang="en-US" dirty="0" err="1"/>
              <a:t>std</a:t>
            </a:r>
            <a:r>
              <a:rPr lang="en-US" dirty="0"/>
              <a:t>::vector&lt;vec2&gt; </a:t>
            </a:r>
            <a:r>
              <a:rPr lang="en-US" dirty="0" err="1"/>
              <a:t>uvs</a:t>
            </a:r>
            <a:r>
              <a:rPr lang="en-US" dirty="0"/>
              <a:t>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Unity’s Mesh Structure</a:t>
            </a:r>
          </a:p>
        </p:txBody>
      </p:sp>
    </p:spTree>
    <p:extLst>
      <p:ext uri="{BB962C8B-B14F-4D97-AF65-F5344CB8AC3E}">
        <p14:creationId xmlns:p14="http://schemas.microsoft.com/office/powerpoint/2010/main" val="2118171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136136-D114-45BC-A468-3FAB3E58C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6458" y="1895276"/>
            <a:ext cx="2315628" cy="720157"/>
          </a:xfrm>
        </p:spPr>
        <p:txBody>
          <a:bodyPr/>
          <a:lstStyle/>
          <a:p>
            <a:r>
              <a:rPr lang="en-US" dirty="0"/>
              <a:t>Lattices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21D1-DBB8-44E3-A5F4-1013C86276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5075" y="165004"/>
            <a:ext cx="10772567" cy="13535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 building blocks facilitate complex composition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E828F1C-ADED-4DFF-9A9E-420157C577AC}"/>
              </a:ext>
            </a:extLst>
          </p:cNvPr>
          <p:cNvGrpSpPr/>
          <p:nvPr/>
        </p:nvGrpSpPr>
        <p:grpSpPr>
          <a:xfrm>
            <a:off x="1649472" y="2851554"/>
            <a:ext cx="3019342" cy="2965572"/>
            <a:chOff x="1649472" y="2851554"/>
            <a:chExt cx="3019342" cy="296557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C4659D3-8DB7-4B37-9C58-ACEC595868C0}"/>
                </a:ext>
              </a:extLst>
            </p:cNvPr>
            <p:cNvSpPr/>
            <p:nvPr/>
          </p:nvSpPr>
          <p:spPr>
            <a:xfrm>
              <a:off x="3061783" y="5630322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195B63D-A83F-4E9C-9DB3-7CFA601AA82C}"/>
                </a:ext>
              </a:extLst>
            </p:cNvPr>
            <p:cNvSpPr/>
            <p:nvPr/>
          </p:nvSpPr>
          <p:spPr>
            <a:xfrm>
              <a:off x="3061783" y="4242567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906DBB1-C762-4DD5-8451-AEF5649FFF02}"/>
                </a:ext>
              </a:extLst>
            </p:cNvPr>
            <p:cNvSpPr/>
            <p:nvPr/>
          </p:nvSpPr>
          <p:spPr>
            <a:xfrm>
              <a:off x="3061785" y="2854811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B28522-1BEF-4117-AE77-884D43FE70E4}"/>
                </a:ext>
              </a:extLst>
            </p:cNvPr>
            <p:cNvSpPr/>
            <p:nvPr/>
          </p:nvSpPr>
          <p:spPr>
            <a:xfrm>
              <a:off x="4474092" y="4242567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CB8A824-0172-4B00-9B53-6D0656EECA27}"/>
                </a:ext>
              </a:extLst>
            </p:cNvPr>
            <p:cNvSpPr/>
            <p:nvPr/>
          </p:nvSpPr>
          <p:spPr>
            <a:xfrm>
              <a:off x="1649474" y="4242567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C290F99-2B6F-4A93-803D-974565AF088C}"/>
                </a:ext>
              </a:extLst>
            </p:cNvPr>
            <p:cNvSpPr/>
            <p:nvPr/>
          </p:nvSpPr>
          <p:spPr>
            <a:xfrm>
              <a:off x="1649474" y="2851556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8E036F-FE07-4823-9E67-84F542D6B5C5}"/>
                </a:ext>
              </a:extLst>
            </p:cNvPr>
            <p:cNvSpPr/>
            <p:nvPr/>
          </p:nvSpPr>
          <p:spPr>
            <a:xfrm>
              <a:off x="4474092" y="2851554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B711E64-1670-4B6C-BE0A-A6FF66F24B2D}"/>
                </a:ext>
              </a:extLst>
            </p:cNvPr>
            <p:cNvSpPr/>
            <p:nvPr/>
          </p:nvSpPr>
          <p:spPr>
            <a:xfrm>
              <a:off x="4474092" y="5630323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178A6E-BFAA-4537-8B33-2F23DC4C97C5}"/>
                </a:ext>
              </a:extLst>
            </p:cNvPr>
            <p:cNvSpPr/>
            <p:nvPr/>
          </p:nvSpPr>
          <p:spPr>
            <a:xfrm>
              <a:off x="1649472" y="5630323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Content Placeholder 1">
            <a:extLst>
              <a:ext uri="{FF2B5EF4-FFF2-40B4-BE49-F238E27FC236}">
                <a16:creationId xmlns:a16="http://schemas.microsoft.com/office/drawing/2014/main" id="{FB63B8DE-E936-4EF5-ADDD-A20DF1E64198}"/>
              </a:ext>
            </a:extLst>
          </p:cNvPr>
          <p:cNvSpPr txBox="1">
            <a:spLocks/>
          </p:cNvSpPr>
          <p:nvPr/>
        </p:nvSpPr>
        <p:spPr>
          <a:xfrm>
            <a:off x="7796316" y="1895276"/>
            <a:ext cx="9051185" cy="4881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Bands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2D3C9D3-2C90-4C71-A2A9-CFF92DD982B2}"/>
              </a:ext>
            </a:extLst>
          </p:cNvPr>
          <p:cNvGrpSpPr/>
          <p:nvPr/>
        </p:nvGrpSpPr>
        <p:grpSpPr>
          <a:xfrm>
            <a:off x="1746833" y="2940002"/>
            <a:ext cx="2789604" cy="2774570"/>
            <a:chOff x="1743177" y="2914952"/>
            <a:chExt cx="2789604" cy="2774570"/>
          </a:xfrm>
        </p:grpSpPr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5DDD873E-703A-4D5B-AC0E-7EE85DF6CFFE}"/>
                </a:ext>
              </a:extLst>
            </p:cNvPr>
            <p:cNvSpPr/>
            <p:nvPr/>
          </p:nvSpPr>
          <p:spPr>
            <a:xfrm>
              <a:off x="1746833" y="2944955"/>
              <a:ext cx="1392974" cy="1353554"/>
            </a:xfrm>
            <a:prstGeom prst="triangle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4F43B99E-0A69-4729-84A6-49F59F3821F0}"/>
                </a:ext>
              </a:extLst>
            </p:cNvPr>
            <p:cNvSpPr/>
            <p:nvPr/>
          </p:nvSpPr>
          <p:spPr>
            <a:xfrm>
              <a:off x="3139807" y="2959190"/>
              <a:ext cx="1392974" cy="1353554"/>
            </a:xfrm>
            <a:prstGeom prst="triangle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D3A0799-A993-4E45-B459-CC289FE38368}"/>
                </a:ext>
              </a:extLst>
            </p:cNvPr>
            <p:cNvGrpSpPr/>
            <p:nvPr/>
          </p:nvGrpSpPr>
          <p:grpSpPr>
            <a:xfrm>
              <a:off x="1743177" y="2914952"/>
              <a:ext cx="2785948" cy="1388148"/>
              <a:chOff x="1746833" y="2924596"/>
              <a:chExt cx="2785948" cy="1388148"/>
            </a:xfrm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E6DB04DA-E459-42CD-A441-FEC9D71BE43B}"/>
                  </a:ext>
                </a:extLst>
              </p:cNvPr>
              <p:cNvSpPr/>
              <p:nvPr/>
            </p:nvSpPr>
            <p:spPr>
              <a:xfrm rot="10800000">
                <a:off x="1746833" y="2924596"/>
                <a:ext cx="1392974" cy="1373913"/>
              </a:xfrm>
              <a:prstGeom prst="triangle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AC8542AF-BA72-4602-A786-B64AA73E4F66}"/>
                  </a:ext>
                </a:extLst>
              </p:cNvPr>
              <p:cNvSpPr/>
              <p:nvPr/>
            </p:nvSpPr>
            <p:spPr>
              <a:xfrm rot="10800000">
                <a:off x="3139807" y="2938831"/>
                <a:ext cx="1392974" cy="1373913"/>
              </a:xfrm>
              <a:prstGeom prst="triangle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07CEA20-18D4-4FDF-A78D-B5BDECD71C94}"/>
                </a:ext>
              </a:extLst>
            </p:cNvPr>
            <p:cNvSpPr/>
            <p:nvPr/>
          </p:nvSpPr>
          <p:spPr>
            <a:xfrm>
              <a:off x="1746833" y="4307690"/>
              <a:ext cx="1392974" cy="1353554"/>
            </a:xfrm>
            <a:prstGeom prst="triangle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756B95-1E24-41A5-8762-1BBF814118BF}"/>
                </a:ext>
              </a:extLst>
            </p:cNvPr>
            <p:cNvGrpSpPr/>
            <p:nvPr/>
          </p:nvGrpSpPr>
          <p:grpSpPr>
            <a:xfrm>
              <a:off x="1746833" y="4287331"/>
              <a:ext cx="2785948" cy="1388148"/>
              <a:chOff x="1746833" y="2924596"/>
              <a:chExt cx="2785948" cy="1388148"/>
            </a:xfrm>
          </p:grpSpPr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3117AC45-5593-4A4C-9E11-A1AF096B141D}"/>
                  </a:ext>
                </a:extLst>
              </p:cNvPr>
              <p:cNvSpPr/>
              <p:nvPr/>
            </p:nvSpPr>
            <p:spPr>
              <a:xfrm rot="10800000">
                <a:off x="1746833" y="2924596"/>
                <a:ext cx="1392974" cy="1373913"/>
              </a:xfrm>
              <a:prstGeom prst="triangle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id="{85C8EC34-6DCF-4817-86A5-0A0F4CB6B400}"/>
                  </a:ext>
                </a:extLst>
              </p:cNvPr>
              <p:cNvSpPr/>
              <p:nvPr/>
            </p:nvSpPr>
            <p:spPr>
              <a:xfrm rot="10800000">
                <a:off x="3139807" y="2938831"/>
                <a:ext cx="1392974" cy="1373913"/>
              </a:xfrm>
              <a:prstGeom prst="triangle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B18BA696-72F6-4F59-9B29-B53E45895044}"/>
                </a:ext>
              </a:extLst>
            </p:cNvPr>
            <p:cNvSpPr/>
            <p:nvPr/>
          </p:nvSpPr>
          <p:spPr>
            <a:xfrm>
              <a:off x="3138573" y="4335968"/>
              <a:ext cx="1392974" cy="1353554"/>
            </a:xfrm>
            <a:prstGeom prst="triangle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A6AC78B9-C127-4E0F-91CC-A3B0858CC38B}"/>
              </a:ext>
            </a:extLst>
          </p:cNvPr>
          <p:cNvGrpSpPr/>
          <p:nvPr/>
        </p:nvGrpSpPr>
        <p:grpSpPr>
          <a:xfrm>
            <a:off x="7403336" y="2615433"/>
            <a:ext cx="2030387" cy="3527597"/>
            <a:chOff x="7298710" y="2615433"/>
            <a:chExt cx="2145852" cy="3728206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50116854-1B3E-4090-8436-49520DE1F219}"/>
                </a:ext>
              </a:extLst>
            </p:cNvPr>
            <p:cNvGrpSpPr/>
            <p:nvPr/>
          </p:nvGrpSpPr>
          <p:grpSpPr>
            <a:xfrm>
              <a:off x="7298710" y="3929710"/>
              <a:ext cx="2119101" cy="2413929"/>
              <a:chOff x="7372687" y="3500981"/>
              <a:chExt cx="2119101" cy="2413929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62272A84-EB92-41A1-9492-3E7755F4CDC2}"/>
                  </a:ext>
                </a:extLst>
              </p:cNvPr>
              <p:cNvGrpSpPr/>
              <p:nvPr/>
            </p:nvGrpSpPr>
            <p:grpSpPr>
              <a:xfrm>
                <a:off x="7379030" y="4361018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107" name="Isosceles Triangle 106">
                  <a:extLst>
                    <a:ext uri="{FF2B5EF4-FFF2-40B4-BE49-F238E27FC236}">
                      <a16:creationId xmlns:a16="http://schemas.microsoft.com/office/drawing/2014/main" id="{7AA42447-1D15-43D6-BD68-64AE2535A51A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Isosceles Triangle 99">
                  <a:extLst>
                    <a:ext uri="{FF2B5EF4-FFF2-40B4-BE49-F238E27FC236}">
                      <a16:creationId xmlns:a16="http://schemas.microsoft.com/office/drawing/2014/main" id="{0A552C3B-9D47-4878-84DF-5D3364F6DB7C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Isosceles Triangle 98">
                  <a:extLst>
                    <a:ext uri="{FF2B5EF4-FFF2-40B4-BE49-F238E27FC236}">
                      <a16:creationId xmlns:a16="http://schemas.microsoft.com/office/drawing/2014/main" id="{FFF7722C-D4AD-4BF6-AF60-64C0B0EF1610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Isosceles Triangle 96">
                  <a:extLst>
                    <a:ext uri="{FF2B5EF4-FFF2-40B4-BE49-F238E27FC236}">
                      <a16:creationId xmlns:a16="http://schemas.microsoft.com/office/drawing/2014/main" id="{CF4A1FB4-D329-462D-AE97-ABF6C42D8B97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Isosceles Triangle 95">
                  <a:extLst>
                    <a:ext uri="{FF2B5EF4-FFF2-40B4-BE49-F238E27FC236}">
                      <a16:creationId xmlns:a16="http://schemas.microsoft.com/office/drawing/2014/main" id="{7C96CE73-C078-41A0-9DB4-FC65EB37AE0E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Isosceles Triangle 93">
                  <a:extLst>
                    <a:ext uri="{FF2B5EF4-FFF2-40B4-BE49-F238E27FC236}">
                      <a16:creationId xmlns:a16="http://schemas.microsoft.com/office/drawing/2014/main" id="{2AE2E1DB-C28F-43CD-B132-4A3EAB4BCE78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E74E2549-1228-4666-B048-2CEB6ADC1FA8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E4B5EFCA-1BE6-44AF-BC18-8B6ACEA93133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1F16C124-140B-4B72-810D-9F319B295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7C7077AF-6162-4904-AD5B-9F62E8B0A8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8FEA9497-DCEE-4B1C-8167-C0BF141CD4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5F2233D2-6A7E-40F3-9248-EA09373C5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26C6E148-E8B1-4C4E-9D50-6100E4740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F1B7A344-ADDF-49C3-87D1-1081448EE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82238203-B38A-49CB-BDCB-B706D003BA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09D622FC-F985-4B66-A71D-DA82CC10BB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DD6C706F-7CC0-4054-ACDE-7C973E18B9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B0AC569B-1B20-4DAB-84CE-39286DEB9733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053DA4D8-E654-407D-90CA-1AFD8083D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F90FA685-7B33-446E-A763-C85F20316D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82702B8B-D9C7-4B56-98DA-59366EF2C0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FA931058-3DAB-483C-A43F-C1EF8D7BC9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201EA4F7-6BC1-464D-B206-0D28520661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D3D06046-4B17-47C0-AF83-D1F6EA9886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A671138A-A4DC-40BD-B9F0-B6C45D18B0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B03E67A8-C242-4B35-948F-344A4465E9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F7640DFE-3FF3-45D2-BEFE-B871A5E666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A8DE7943-FA42-4A71-BE42-CC8F4216586F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90CB98D8-6904-43DB-9EAA-91BF25B0CF5A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26890EB2-748F-4ED8-BCE5-1FA7157E95FC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004EAD80-C2B9-4009-ACE5-58A1E9B1D9E6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8" name="Isosceles Triangle 97">
                  <a:extLst>
                    <a:ext uri="{FF2B5EF4-FFF2-40B4-BE49-F238E27FC236}">
                      <a16:creationId xmlns:a16="http://schemas.microsoft.com/office/drawing/2014/main" id="{64D6580D-0398-47D9-BC02-8B0439A6260D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Isosceles Triangle 100">
                  <a:extLst>
                    <a:ext uri="{FF2B5EF4-FFF2-40B4-BE49-F238E27FC236}">
                      <a16:creationId xmlns:a16="http://schemas.microsoft.com/office/drawing/2014/main" id="{CDA95AC9-FBC4-4947-A8F2-768FEAF1E07B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Isosceles Triangle 102">
                  <a:extLst>
                    <a:ext uri="{FF2B5EF4-FFF2-40B4-BE49-F238E27FC236}">
                      <a16:creationId xmlns:a16="http://schemas.microsoft.com/office/drawing/2014/main" id="{95C7C09A-0A26-47B6-B0C4-C14D11C5A6B5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Isosceles Triangle 103">
                  <a:extLst>
                    <a:ext uri="{FF2B5EF4-FFF2-40B4-BE49-F238E27FC236}">
                      <a16:creationId xmlns:a16="http://schemas.microsoft.com/office/drawing/2014/main" id="{C53B907C-1679-4F80-8AF1-ECC9AFCE8FF9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Isosceles Triangle 104">
                  <a:extLst>
                    <a:ext uri="{FF2B5EF4-FFF2-40B4-BE49-F238E27FC236}">
                      <a16:creationId xmlns:a16="http://schemas.microsoft.com/office/drawing/2014/main" id="{AA1CED5C-940A-4065-A079-355310682BA4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Isosceles Triangle 105">
                  <a:extLst>
                    <a:ext uri="{FF2B5EF4-FFF2-40B4-BE49-F238E27FC236}">
                      <a16:creationId xmlns:a16="http://schemas.microsoft.com/office/drawing/2014/main" id="{2526F258-4B9A-44F3-A482-1828CADC3857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622CF3EF-B9D5-43DD-B693-3B1EEE07B7F3}"/>
                  </a:ext>
                </a:extLst>
              </p:cNvPr>
              <p:cNvGrpSpPr/>
              <p:nvPr/>
            </p:nvGrpSpPr>
            <p:grpSpPr>
              <a:xfrm>
                <a:off x="7372687" y="3940492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110" name="Isosceles Triangle 109">
                  <a:extLst>
                    <a:ext uri="{FF2B5EF4-FFF2-40B4-BE49-F238E27FC236}">
                      <a16:creationId xmlns:a16="http://schemas.microsoft.com/office/drawing/2014/main" id="{358ADD8D-C3D2-4DFD-B023-6B19F5308EF8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Isosceles Triangle 110">
                  <a:extLst>
                    <a:ext uri="{FF2B5EF4-FFF2-40B4-BE49-F238E27FC236}">
                      <a16:creationId xmlns:a16="http://schemas.microsoft.com/office/drawing/2014/main" id="{4A7EFFF2-73A9-4651-A383-16F7A8DBB2A8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Isosceles Triangle 111">
                  <a:extLst>
                    <a:ext uri="{FF2B5EF4-FFF2-40B4-BE49-F238E27FC236}">
                      <a16:creationId xmlns:a16="http://schemas.microsoft.com/office/drawing/2014/main" id="{6751E2A1-BF6D-4B90-BFE3-57465DF5EA76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Isosceles Triangle 112">
                  <a:extLst>
                    <a:ext uri="{FF2B5EF4-FFF2-40B4-BE49-F238E27FC236}">
                      <a16:creationId xmlns:a16="http://schemas.microsoft.com/office/drawing/2014/main" id="{EC79F259-DC72-458C-BEF0-AD06E49F2E73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Isosceles Triangle 113">
                  <a:extLst>
                    <a:ext uri="{FF2B5EF4-FFF2-40B4-BE49-F238E27FC236}">
                      <a16:creationId xmlns:a16="http://schemas.microsoft.com/office/drawing/2014/main" id="{7E34B8C8-A446-4A8A-8E24-3DA3BBED497A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Isosceles Triangle 114">
                  <a:extLst>
                    <a:ext uri="{FF2B5EF4-FFF2-40B4-BE49-F238E27FC236}">
                      <a16:creationId xmlns:a16="http://schemas.microsoft.com/office/drawing/2014/main" id="{E5654DF8-F87B-476A-A84B-4B778220E31E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0B9F2E6F-FA13-4D0D-AC1D-7CA550F4E297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874FCBDE-BE0F-411F-A589-DBEFBCADFCEB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138" name="Oval 137">
                      <a:extLst>
                        <a:ext uri="{FF2B5EF4-FFF2-40B4-BE49-F238E27FC236}">
                          <a16:creationId xmlns:a16="http://schemas.microsoft.com/office/drawing/2014/main" id="{68EBCCD5-82B0-46F2-8F9F-03FACAF4F5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" name="Oval 138">
                      <a:extLst>
                        <a:ext uri="{FF2B5EF4-FFF2-40B4-BE49-F238E27FC236}">
                          <a16:creationId xmlns:a16="http://schemas.microsoft.com/office/drawing/2014/main" id="{D8877946-8D78-4AFC-B089-F3493113B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" name="Oval 139">
                      <a:extLst>
                        <a:ext uri="{FF2B5EF4-FFF2-40B4-BE49-F238E27FC236}">
                          <a16:creationId xmlns:a16="http://schemas.microsoft.com/office/drawing/2014/main" id="{9A08B8D6-3975-4313-B8E6-34DADAC17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" name="Oval 140">
                      <a:extLst>
                        <a:ext uri="{FF2B5EF4-FFF2-40B4-BE49-F238E27FC236}">
                          <a16:creationId xmlns:a16="http://schemas.microsoft.com/office/drawing/2014/main" id="{295053DF-0CF7-4B1C-91AC-D8D8CD799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" name="Oval 141">
                      <a:extLst>
                        <a:ext uri="{FF2B5EF4-FFF2-40B4-BE49-F238E27FC236}">
                          <a16:creationId xmlns:a16="http://schemas.microsoft.com/office/drawing/2014/main" id="{D455F898-08E8-45B4-AE1F-A4ADDD6F05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" name="Oval 142">
                      <a:extLst>
                        <a:ext uri="{FF2B5EF4-FFF2-40B4-BE49-F238E27FC236}">
                          <a16:creationId xmlns:a16="http://schemas.microsoft.com/office/drawing/2014/main" id="{D5063A7A-CC1A-4668-A8A1-B39FAF2F2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" name="Oval 143">
                      <a:extLst>
                        <a:ext uri="{FF2B5EF4-FFF2-40B4-BE49-F238E27FC236}">
                          <a16:creationId xmlns:a16="http://schemas.microsoft.com/office/drawing/2014/main" id="{2DBDF924-5517-4A56-B20B-C25EC23D1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Oval 144">
                      <a:extLst>
                        <a:ext uri="{FF2B5EF4-FFF2-40B4-BE49-F238E27FC236}">
                          <a16:creationId xmlns:a16="http://schemas.microsoft.com/office/drawing/2014/main" id="{27793CEE-A8F4-463A-858E-215D948BF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A7B4913D-F8AE-4D27-B54B-36F4C40942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8EBABACA-4728-40B5-8D98-F32E1F27A00B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F107DE01-099E-4682-98FA-6CC232B4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Oval 129">
                      <a:extLst>
                        <a:ext uri="{FF2B5EF4-FFF2-40B4-BE49-F238E27FC236}">
                          <a16:creationId xmlns:a16="http://schemas.microsoft.com/office/drawing/2014/main" id="{A60C3A33-B197-42E1-B933-939047205D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291D2E31-C4EE-44A9-A1A8-617E28164B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" name="Oval 131">
                      <a:extLst>
                        <a:ext uri="{FF2B5EF4-FFF2-40B4-BE49-F238E27FC236}">
                          <a16:creationId xmlns:a16="http://schemas.microsoft.com/office/drawing/2014/main" id="{99E443C0-53EE-4968-8430-9AC94DEF0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" name="Oval 132">
                      <a:extLst>
                        <a:ext uri="{FF2B5EF4-FFF2-40B4-BE49-F238E27FC236}">
                          <a16:creationId xmlns:a16="http://schemas.microsoft.com/office/drawing/2014/main" id="{D7F88B85-F5B3-40A6-8846-79E312E1F9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BC2E575D-61AE-4A7F-9313-45F5DB22C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129D4404-BD83-4D45-A971-B66D8AA24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B057C0C9-7E24-4ECF-9BB1-6343E3CA25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" name="Oval 136">
                      <a:extLst>
                        <a:ext uri="{FF2B5EF4-FFF2-40B4-BE49-F238E27FC236}">
                          <a16:creationId xmlns:a16="http://schemas.microsoft.com/office/drawing/2014/main" id="{1C1E7F8E-18FF-499D-934A-58155E668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39D7A441-5EDA-4191-853F-41FAB043C26B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630F38C4-FE42-4C8A-A6A1-C760B8EF80D2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Freeform: Shape 126">
                    <a:extLst>
                      <a:ext uri="{FF2B5EF4-FFF2-40B4-BE49-F238E27FC236}">
                        <a16:creationId xmlns:a16="http://schemas.microsoft.com/office/drawing/2014/main" id="{F11D8475-21E1-437B-949E-D6910DBE375A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21CC4A32-B76E-4437-A8E9-E44A19EE05E3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7" name="Isosceles Triangle 116">
                  <a:extLst>
                    <a:ext uri="{FF2B5EF4-FFF2-40B4-BE49-F238E27FC236}">
                      <a16:creationId xmlns:a16="http://schemas.microsoft.com/office/drawing/2014/main" id="{33948CE2-E379-4554-9E77-90A575872B91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Isosceles Triangle 117">
                  <a:extLst>
                    <a:ext uri="{FF2B5EF4-FFF2-40B4-BE49-F238E27FC236}">
                      <a16:creationId xmlns:a16="http://schemas.microsoft.com/office/drawing/2014/main" id="{1A7A299B-8842-46B6-93D1-56422175669B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Isosceles Triangle 118">
                  <a:extLst>
                    <a:ext uri="{FF2B5EF4-FFF2-40B4-BE49-F238E27FC236}">
                      <a16:creationId xmlns:a16="http://schemas.microsoft.com/office/drawing/2014/main" id="{49C05B34-DBD3-47EC-A8A0-21D5A8DEDA70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Isosceles Triangle 119">
                  <a:extLst>
                    <a:ext uri="{FF2B5EF4-FFF2-40B4-BE49-F238E27FC236}">
                      <a16:creationId xmlns:a16="http://schemas.microsoft.com/office/drawing/2014/main" id="{A09C070D-8C52-4A43-A2D5-A4626E4EBC1C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Isosceles Triangle 120">
                  <a:extLst>
                    <a:ext uri="{FF2B5EF4-FFF2-40B4-BE49-F238E27FC236}">
                      <a16:creationId xmlns:a16="http://schemas.microsoft.com/office/drawing/2014/main" id="{D60DE207-9F0E-4174-BC58-30FD0A3601B4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Isosceles Triangle 121">
                  <a:extLst>
                    <a:ext uri="{FF2B5EF4-FFF2-40B4-BE49-F238E27FC236}">
                      <a16:creationId xmlns:a16="http://schemas.microsoft.com/office/drawing/2014/main" id="{012BAD1A-1627-4C2B-8092-E64C50A95AB4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995F013C-5638-4552-863F-4106AA7B5B87}"/>
                  </a:ext>
                </a:extLst>
              </p:cNvPr>
              <p:cNvGrpSpPr/>
              <p:nvPr/>
            </p:nvGrpSpPr>
            <p:grpSpPr>
              <a:xfrm>
                <a:off x="7386262" y="3500981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148" name="Isosceles Triangle 147">
                  <a:extLst>
                    <a:ext uri="{FF2B5EF4-FFF2-40B4-BE49-F238E27FC236}">
                      <a16:creationId xmlns:a16="http://schemas.microsoft.com/office/drawing/2014/main" id="{EFCE76BC-A55F-4277-BDB5-9761E43E982D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Isosceles Triangle 148">
                  <a:extLst>
                    <a:ext uri="{FF2B5EF4-FFF2-40B4-BE49-F238E27FC236}">
                      <a16:creationId xmlns:a16="http://schemas.microsoft.com/office/drawing/2014/main" id="{236ABF17-3A57-4753-A535-137D69E264FC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Isosceles Triangle 149">
                  <a:extLst>
                    <a:ext uri="{FF2B5EF4-FFF2-40B4-BE49-F238E27FC236}">
                      <a16:creationId xmlns:a16="http://schemas.microsoft.com/office/drawing/2014/main" id="{4EE6A869-95E1-4188-9CFF-363A444BCB60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Isosceles Triangle 150">
                  <a:extLst>
                    <a:ext uri="{FF2B5EF4-FFF2-40B4-BE49-F238E27FC236}">
                      <a16:creationId xmlns:a16="http://schemas.microsoft.com/office/drawing/2014/main" id="{52305020-7DAA-4544-A99E-3B0E593B958F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Isosceles Triangle 151">
                  <a:extLst>
                    <a:ext uri="{FF2B5EF4-FFF2-40B4-BE49-F238E27FC236}">
                      <a16:creationId xmlns:a16="http://schemas.microsoft.com/office/drawing/2014/main" id="{828AD4B6-986E-44FD-901B-C0936FD67B21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Isosceles Triangle 152">
                  <a:extLst>
                    <a:ext uri="{FF2B5EF4-FFF2-40B4-BE49-F238E27FC236}">
                      <a16:creationId xmlns:a16="http://schemas.microsoft.com/office/drawing/2014/main" id="{C7A320DF-4147-4C5E-BCB2-6ED78B59AC03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91FEE29F-117D-443D-9F29-EF189798868D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161" name="Group 160">
                    <a:extLst>
                      <a:ext uri="{FF2B5EF4-FFF2-40B4-BE49-F238E27FC236}">
                        <a16:creationId xmlns:a16="http://schemas.microsoft.com/office/drawing/2014/main" id="{002FC9F5-65A7-4F91-B345-AAFBB0DD9375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176" name="Oval 175">
                      <a:extLst>
                        <a:ext uri="{FF2B5EF4-FFF2-40B4-BE49-F238E27FC236}">
                          <a16:creationId xmlns:a16="http://schemas.microsoft.com/office/drawing/2014/main" id="{FAB72630-C546-4630-A13E-FEDAAAE966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970C5ABF-CF12-4E5C-B25F-1F3C4E668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8" name="Oval 177">
                      <a:extLst>
                        <a:ext uri="{FF2B5EF4-FFF2-40B4-BE49-F238E27FC236}">
                          <a16:creationId xmlns:a16="http://schemas.microsoft.com/office/drawing/2014/main" id="{6B207107-822E-4A16-B5F1-13C86C3AC3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3950CE45-ECE1-4502-B4B3-49EB3862A6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0" name="Oval 179">
                      <a:extLst>
                        <a:ext uri="{FF2B5EF4-FFF2-40B4-BE49-F238E27FC236}">
                          <a16:creationId xmlns:a16="http://schemas.microsoft.com/office/drawing/2014/main" id="{5C8D8467-625A-4EDE-8B78-EF0A93C26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B4FBA4B4-202E-4114-B263-0CA7C03F5B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2EB414D4-7EEA-48FC-9DDC-B5B02A98BF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4C923BEE-4200-4B28-BB8A-AF358253AC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4" name="Oval 183">
                      <a:extLst>
                        <a:ext uri="{FF2B5EF4-FFF2-40B4-BE49-F238E27FC236}">
                          <a16:creationId xmlns:a16="http://schemas.microsoft.com/office/drawing/2014/main" id="{22894256-F0AB-4A6C-87EF-73670209A6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62" name="Group 161">
                    <a:extLst>
                      <a:ext uri="{FF2B5EF4-FFF2-40B4-BE49-F238E27FC236}">
                        <a16:creationId xmlns:a16="http://schemas.microsoft.com/office/drawing/2014/main" id="{3E650FB9-5C7C-4398-B377-E0992461A9D5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167" name="Oval 166">
                      <a:extLst>
                        <a:ext uri="{FF2B5EF4-FFF2-40B4-BE49-F238E27FC236}">
                          <a16:creationId xmlns:a16="http://schemas.microsoft.com/office/drawing/2014/main" id="{CCC79638-2163-4F79-9667-DF6E0C39DC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8" name="Oval 167">
                      <a:extLst>
                        <a:ext uri="{FF2B5EF4-FFF2-40B4-BE49-F238E27FC236}">
                          <a16:creationId xmlns:a16="http://schemas.microsoft.com/office/drawing/2014/main" id="{5FBEB7BA-D4CD-403A-A4A1-CA70E0F8BE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9" name="Oval 168">
                      <a:extLst>
                        <a:ext uri="{FF2B5EF4-FFF2-40B4-BE49-F238E27FC236}">
                          <a16:creationId xmlns:a16="http://schemas.microsoft.com/office/drawing/2014/main" id="{675CAB24-D12A-4EE1-A9D6-5FE02F537B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Oval 169">
                      <a:extLst>
                        <a:ext uri="{FF2B5EF4-FFF2-40B4-BE49-F238E27FC236}">
                          <a16:creationId xmlns:a16="http://schemas.microsoft.com/office/drawing/2014/main" id="{01C7B583-D388-4FE4-BD3F-0EBC1F60C3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Oval 170">
                      <a:extLst>
                        <a:ext uri="{FF2B5EF4-FFF2-40B4-BE49-F238E27FC236}">
                          <a16:creationId xmlns:a16="http://schemas.microsoft.com/office/drawing/2014/main" id="{061B8AA9-FF95-4A99-B06C-25B8E7E6F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Oval 171">
                      <a:extLst>
                        <a:ext uri="{FF2B5EF4-FFF2-40B4-BE49-F238E27FC236}">
                          <a16:creationId xmlns:a16="http://schemas.microsoft.com/office/drawing/2014/main" id="{45E6851D-B243-419E-99BE-1A9E4F37E8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3" name="Oval 172">
                      <a:extLst>
                        <a:ext uri="{FF2B5EF4-FFF2-40B4-BE49-F238E27FC236}">
                          <a16:creationId xmlns:a16="http://schemas.microsoft.com/office/drawing/2014/main" id="{0E8726AC-1511-4A5D-983D-E3C04A7FBD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4" name="Oval 173">
                      <a:extLst>
                        <a:ext uri="{FF2B5EF4-FFF2-40B4-BE49-F238E27FC236}">
                          <a16:creationId xmlns:a16="http://schemas.microsoft.com/office/drawing/2014/main" id="{5A1D562F-1680-4AE1-88A3-B909F6D3F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5" name="Oval 174">
                      <a:extLst>
                        <a:ext uri="{FF2B5EF4-FFF2-40B4-BE49-F238E27FC236}">
                          <a16:creationId xmlns:a16="http://schemas.microsoft.com/office/drawing/2014/main" id="{0A55048A-A12F-47D3-AB8F-09FB520A5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1DD59C59-D036-4934-9723-3B903DD8B257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765E3F19-BD0B-4F97-8B4B-F3FADC6B433B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2719C611-916A-4F78-988E-18B2245AD588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id="{50C09C04-6E64-47AF-ACAD-501EB0EF751B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55" name="Isosceles Triangle 154">
                  <a:extLst>
                    <a:ext uri="{FF2B5EF4-FFF2-40B4-BE49-F238E27FC236}">
                      <a16:creationId xmlns:a16="http://schemas.microsoft.com/office/drawing/2014/main" id="{B4BA9A8B-F77B-469E-B0A1-D270CE82ED96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Isosceles Triangle 155">
                  <a:extLst>
                    <a:ext uri="{FF2B5EF4-FFF2-40B4-BE49-F238E27FC236}">
                      <a16:creationId xmlns:a16="http://schemas.microsoft.com/office/drawing/2014/main" id="{28C912C6-906A-4091-B9BF-360BBF7153D8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Isosceles Triangle 156">
                  <a:extLst>
                    <a:ext uri="{FF2B5EF4-FFF2-40B4-BE49-F238E27FC236}">
                      <a16:creationId xmlns:a16="http://schemas.microsoft.com/office/drawing/2014/main" id="{CFCF56E0-4AF1-4725-BE09-02C1143A573C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Isosceles Triangle 157">
                  <a:extLst>
                    <a:ext uri="{FF2B5EF4-FFF2-40B4-BE49-F238E27FC236}">
                      <a16:creationId xmlns:a16="http://schemas.microsoft.com/office/drawing/2014/main" id="{891EC6B6-A04E-4D16-9B95-F0A8E9BCEE0B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Isosceles Triangle 158">
                  <a:extLst>
                    <a:ext uri="{FF2B5EF4-FFF2-40B4-BE49-F238E27FC236}">
                      <a16:creationId xmlns:a16="http://schemas.microsoft.com/office/drawing/2014/main" id="{5643BCB6-3468-4C7B-8BA0-CB0F7ED307F0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Isosceles Triangle 159">
                  <a:extLst>
                    <a:ext uri="{FF2B5EF4-FFF2-40B4-BE49-F238E27FC236}">
                      <a16:creationId xmlns:a16="http://schemas.microsoft.com/office/drawing/2014/main" id="{1F545203-C1DA-432A-86BE-FABF6048C401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15E1C3B-F300-4BB8-B3FF-12F35EF02941}"/>
                </a:ext>
              </a:extLst>
            </p:cNvPr>
            <p:cNvGrpSpPr/>
            <p:nvPr/>
          </p:nvGrpSpPr>
          <p:grpSpPr>
            <a:xfrm>
              <a:off x="7325461" y="2615433"/>
              <a:ext cx="2119101" cy="2413929"/>
              <a:chOff x="7372687" y="3500981"/>
              <a:chExt cx="2119101" cy="2413929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8CFB3E84-000B-48F0-8A29-7BC2D7E0064F}"/>
                  </a:ext>
                </a:extLst>
              </p:cNvPr>
              <p:cNvGrpSpPr/>
              <p:nvPr/>
            </p:nvGrpSpPr>
            <p:grpSpPr>
              <a:xfrm>
                <a:off x="7379030" y="4361018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264" name="Isosceles Triangle 263">
                  <a:extLst>
                    <a:ext uri="{FF2B5EF4-FFF2-40B4-BE49-F238E27FC236}">
                      <a16:creationId xmlns:a16="http://schemas.microsoft.com/office/drawing/2014/main" id="{4B6A7B8D-55EF-4C14-9647-70C195AFDF97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Isosceles Triangle 264">
                  <a:extLst>
                    <a:ext uri="{FF2B5EF4-FFF2-40B4-BE49-F238E27FC236}">
                      <a16:creationId xmlns:a16="http://schemas.microsoft.com/office/drawing/2014/main" id="{6A995976-197A-4A65-B47B-DD3167F03801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Isosceles Triangle 265">
                  <a:extLst>
                    <a:ext uri="{FF2B5EF4-FFF2-40B4-BE49-F238E27FC236}">
                      <a16:creationId xmlns:a16="http://schemas.microsoft.com/office/drawing/2014/main" id="{9671EBDF-658B-4F4A-86EF-C03DE743120D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Isosceles Triangle 266">
                  <a:extLst>
                    <a:ext uri="{FF2B5EF4-FFF2-40B4-BE49-F238E27FC236}">
                      <a16:creationId xmlns:a16="http://schemas.microsoft.com/office/drawing/2014/main" id="{171C16C2-9C27-441E-B12D-7B48E5BF997A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Isosceles Triangle 267">
                  <a:extLst>
                    <a:ext uri="{FF2B5EF4-FFF2-40B4-BE49-F238E27FC236}">
                      <a16:creationId xmlns:a16="http://schemas.microsoft.com/office/drawing/2014/main" id="{E7121BD0-50B4-419A-8DFA-678291E2F1B6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Isosceles Triangle 268">
                  <a:extLst>
                    <a:ext uri="{FF2B5EF4-FFF2-40B4-BE49-F238E27FC236}">
                      <a16:creationId xmlns:a16="http://schemas.microsoft.com/office/drawing/2014/main" id="{E9D1CE84-2BB7-40B0-B32E-D7DAF1DF7F5F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2C7A1D3E-D70A-4003-9E80-E2A047BA3742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277" name="Group 276">
                    <a:extLst>
                      <a:ext uri="{FF2B5EF4-FFF2-40B4-BE49-F238E27FC236}">
                        <a16:creationId xmlns:a16="http://schemas.microsoft.com/office/drawing/2014/main" id="{3FBFECF9-38B5-46F4-AE7D-6662921D62F2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92" name="Oval 291">
                      <a:extLst>
                        <a:ext uri="{FF2B5EF4-FFF2-40B4-BE49-F238E27FC236}">
                          <a16:creationId xmlns:a16="http://schemas.microsoft.com/office/drawing/2014/main" id="{A9039DE4-10D8-43E0-96E6-1D84A2E9FF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3" name="Oval 292">
                      <a:extLst>
                        <a:ext uri="{FF2B5EF4-FFF2-40B4-BE49-F238E27FC236}">
                          <a16:creationId xmlns:a16="http://schemas.microsoft.com/office/drawing/2014/main" id="{C9D74CE0-DDF1-4C88-BBBA-81427346F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Oval 293">
                      <a:extLst>
                        <a:ext uri="{FF2B5EF4-FFF2-40B4-BE49-F238E27FC236}">
                          <a16:creationId xmlns:a16="http://schemas.microsoft.com/office/drawing/2014/main" id="{42DE880B-025A-43FC-AF78-E73421D18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5" name="Oval 294">
                      <a:extLst>
                        <a:ext uri="{FF2B5EF4-FFF2-40B4-BE49-F238E27FC236}">
                          <a16:creationId xmlns:a16="http://schemas.microsoft.com/office/drawing/2014/main" id="{3CC1C657-46C4-416B-BA82-B64FC7FC30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6FAFC8C3-4562-45C9-9BD4-3DE8341996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D864E717-7FE6-436F-ACEF-5F543AD5C4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239B2532-29AD-4ACC-B6A7-E8E28373C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9" name="Oval 298">
                      <a:extLst>
                        <a:ext uri="{FF2B5EF4-FFF2-40B4-BE49-F238E27FC236}">
                          <a16:creationId xmlns:a16="http://schemas.microsoft.com/office/drawing/2014/main" id="{D2196555-E181-4A34-A8FE-E84210C511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0" name="Oval 299">
                      <a:extLst>
                        <a:ext uri="{FF2B5EF4-FFF2-40B4-BE49-F238E27FC236}">
                          <a16:creationId xmlns:a16="http://schemas.microsoft.com/office/drawing/2014/main" id="{C878413C-8FF9-4F2F-82A0-3EB208CAAD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F68A689B-E876-4027-8F65-B81467EBB824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83" name="Oval 282">
                      <a:extLst>
                        <a:ext uri="{FF2B5EF4-FFF2-40B4-BE49-F238E27FC236}">
                          <a16:creationId xmlns:a16="http://schemas.microsoft.com/office/drawing/2014/main" id="{8331FBD0-CBA3-4AA9-B3F4-2D0048E81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4" name="Oval 283">
                      <a:extLst>
                        <a:ext uri="{FF2B5EF4-FFF2-40B4-BE49-F238E27FC236}">
                          <a16:creationId xmlns:a16="http://schemas.microsoft.com/office/drawing/2014/main" id="{7C6F7D85-51C4-48E7-B8EB-5AC7C368FE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5" name="Oval 284">
                      <a:extLst>
                        <a:ext uri="{FF2B5EF4-FFF2-40B4-BE49-F238E27FC236}">
                          <a16:creationId xmlns:a16="http://schemas.microsoft.com/office/drawing/2014/main" id="{C133720C-FF68-4CC5-A6E0-5B134E9B8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E7A9DB4B-F714-419E-8931-7BFDCCCD81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B0502AC5-5CD0-4119-8D9A-A71E1F2CB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D59AFA6C-6204-43B1-912A-479634EBE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9" name="Oval 288">
                      <a:extLst>
                        <a:ext uri="{FF2B5EF4-FFF2-40B4-BE49-F238E27FC236}">
                          <a16:creationId xmlns:a16="http://schemas.microsoft.com/office/drawing/2014/main" id="{7C796CDD-A8B7-4B23-A4C5-F4FCADDF3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0" name="Oval 289">
                      <a:extLst>
                        <a:ext uri="{FF2B5EF4-FFF2-40B4-BE49-F238E27FC236}">
                          <a16:creationId xmlns:a16="http://schemas.microsoft.com/office/drawing/2014/main" id="{193E1E3E-8DF7-467D-9B62-BA690F70E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1" name="Oval 290">
                      <a:extLst>
                        <a:ext uri="{FF2B5EF4-FFF2-40B4-BE49-F238E27FC236}">
                          <a16:creationId xmlns:a16="http://schemas.microsoft.com/office/drawing/2014/main" id="{FFC0FF6A-5901-4AAC-BB36-E56673D779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79" name="Freeform: Shape 278">
                    <a:extLst>
                      <a:ext uri="{FF2B5EF4-FFF2-40B4-BE49-F238E27FC236}">
                        <a16:creationId xmlns:a16="http://schemas.microsoft.com/office/drawing/2014/main" id="{0BC08DFB-CCDA-4C5D-B694-1B003F1E8FC9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5F9049BC-BC08-4CC4-B9DE-E24F003752EB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DC07E160-A1CF-4A65-87CE-0A39208C85B7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E7208557-5203-414F-9A51-C6E27B5B49C8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71" name="Isosceles Triangle 270">
                  <a:extLst>
                    <a:ext uri="{FF2B5EF4-FFF2-40B4-BE49-F238E27FC236}">
                      <a16:creationId xmlns:a16="http://schemas.microsoft.com/office/drawing/2014/main" id="{BA1FC3B4-E397-4B3C-9C1C-06ACA705A233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Isosceles Triangle 271">
                  <a:extLst>
                    <a:ext uri="{FF2B5EF4-FFF2-40B4-BE49-F238E27FC236}">
                      <a16:creationId xmlns:a16="http://schemas.microsoft.com/office/drawing/2014/main" id="{FA2F4A45-D477-4D14-8242-000688C0A551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Isosceles Triangle 272">
                  <a:extLst>
                    <a:ext uri="{FF2B5EF4-FFF2-40B4-BE49-F238E27FC236}">
                      <a16:creationId xmlns:a16="http://schemas.microsoft.com/office/drawing/2014/main" id="{05205465-C203-47C8-89A4-825F7BCE7306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Isosceles Triangle 273">
                  <a:extLst>
                    <a:ext uri="{FF2B5EF4-FFF2-40B4-BE49-F238E27FC236}">
                      <a16:creationId xmlns:a16="http://schemas.microsoft.com/office/drawing/2014/main" id="{0FD6F0CD-C3AD-4294-B818-8DB72CD3FD7D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Isosceles Triangle 274">
                  <a:extLst>
                    <a:ext uri="{FF2B5EF4-FFF2-40B4-BE49-F238E27FC236}">
                      <a16:creationId xmlns:a16="http://schemas.microsoft.com/office/drawing/2014/main" id="{C522356B-4507-4243-A008-6AAE8A7E0973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Isosceles Triangle 275">
                  <a:extLst>
                    <a:ext uri="{FF2B5EF4-FFF2-40B4-BE49-F238E27FC236}">
                      <a16:creationId xmlns:a16="http://schemas.microsoft.com/office/drawing/2014/main" id="{B99D50E1-63CE-4A4C-9B81-D96E7A0E37EE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29EC423A-AB5B-44E6-98BC-7858F7066492}"/>
                  </a:ext>
                </a:extLst>
              </p:cNvPr>
              <p:cNvGrpSpPr/>
              <p:nvPr/>
            </p:nvGrpSpPr>
            <p:grpSpPr>
              <a:xfrm>
                <a:off x="7372687" y="3940492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227" name="Isosceles Triangle 226">
                  <a:extLst>
                    <a:ext uri="{FF2B5EF4-FFF2-40B4-BE49-F238E27FC236}">
                      <a16:creationId xmlns:a16="http://schemas.microsoft.com/office/drawing/2014/main" id="{FF9C993A-AC23-4B01-9C2C-2ABD5F38E9AD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Isosceles Triangle 227">
                  <a:extLst>
                    <a:ext uri="{FF2B5EF4-FFF2-40B4-BE49-F238E27FC236}">
                      <a16:creationId xmlns:a16="http://schemas.microsoft.com/office/drawing/2014/main" id="{EB1AC1D5-E5B3-4828-9F47-0F6CC98A5DCC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Isosceles Triangle 228">
                  <a:extLst>
                    <a:ext uri="{FF2B5EF4-FFF2-40B4-BE49-F238E27FC236}">
                      <a16:creationId xmlns:a16="http://schemas.microsoft.com/office/drawing/2014/main" id="{42455A5B-350D-4D06-AD82-09970832AD45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Isosceles Triangle 229">
                  <a:extLst>
                    <a:ext uri="{FF2B5EF4-FFF2-40B4-BE49-F238E27FC236}">
                      <a16:creationId xmlns:a16="http://schemas.microsoft.com/office/drawing/2014/main" id="{59F95343-FE34-4602-8D5D-7CCE669CADF4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Isosceles Triangle 230">
                  <a:extLst>
                    <a:ext uri="{FF2B5EF4-FFF2-40B4-BE49-F238E27FC236}">
                      <a16:creationId xmlns:a16="http://schemas.microsoft.com/office/drawing/2014/main" id="{E05762B5-C585-40E3-AF32-79CDDBAB917C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Isosceles Triangle 231">
                  <a:extLst>
                    <a:ext uri="{FF2B5EF4-FFF2-40B4-BE49-F238E27FC236}">
                      <a16:creationId xmlns:a16="http://schemas.microsoft.com/office/drawing/2014/main" id="{B9EC1851-823B-4A3E-A73B-D4E9CD625BDA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63E3BF3E-9B26-4D96-8ED8-9009AEF61709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240" name="Group 239">
                    <a:extLst>
                      <a:ext uri="{FF2B5EF4-FFF2-40B4-BE49-F238E27FC236}">
                        <a16:creationId xmlns:a16="http://schemas.microsoft.com/office/drawing/2014/main" id="{F2F217BA-0969-4D8F-8C05-C8A84831ABC9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55" name="Oval 254">
                      <a:extLst>
                        <a:ext uri="{FF2B5EF4-FFF2-40B4-BE49-F238E27FC236}">
                          <a16:creationId xmlns:a16="http://schemas.microsoft.com/office/drawing/2014/main" id="{B607FB72-70AB-446D-B4F7-363B0C503B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8A5BED64-2AD2-4563-8906-C0281809D7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428FB1D-4994-45A6-8A10-BB18A7B90B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57116DB7-BAE1-4DE2-95CE-895EB5335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9" name="Oval 258">
                      <a:extLst>
                        <a:ext uri="{FF2B5EF4-FFF2-40B4-BE49-F238E27FC236}">
                          <a16:creationId xmlns:a16="http://schemas.microsoft.com/office/drawing/2014/main" id="{182D6E25-4F9E-403D-9399-142613C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0" name="Oval 259">
                      <a:extLst>
                        <a:ext uri="{FF2B5EF4-FFF2-40B4-BE49-F238E27FC236}">
                          <a16:creationId xmlns:a16="http://schemas.microsoft.com/office/drawing/2014/main" id="{DF6BD2BA-33F5-4A70-83D2-5788E5D65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1" name="Oval 260">
                      <a:extLst>
                        <a:ext uri="{FF2B5EF4-FFF2-40B4-BE49-F238E27FC236}">
                          <a16:creationId xmlns:a16="http://schemas.microsoft.com/office/drawing/2014/main" id="{ABD949D9-CF26-4E04-89A4-AD6ABEF97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2" name="Oval 261">
                      <a:extLst>
                        <a:ext uri="{FF2B5EF4-FFF2-40B4-BE49-F238E27FC236}">
                          <a16:creationId xmlns:a16="http://schemas.microsoft.com/office/drawing/2014/main" id="{242BB6A1-9ED3-42E6-BFED-1F19EEDFC6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3" name="Oval 262">
                      <a:extLst>
                        <a:ext uri="{FF2B5EF4-FFF2-40B4-BE49-F238E27FC236}">
                          <a16:creationId xmlns:a16="http://schemas.microsoft.com/office/drawing/2014/main" id="{9504999D-111F-4B41-AC2C-B1C083762F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41" name="Group 240">
                    <a:extLst>
                      <a:ext uri="{FF2B5EF4-FFF2-40B4-BE49-F238E27FC236}">
                        <a16:creationId xmlns:a16="http://schemas.microsoft.com/office/drawing/2014/main" id="{E08C686E-E5CC-4867-B22C-D97340F6615C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E1D2F80D-ADA5-409A-9BF8-2D0A9D3FA6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E7E26D4D-0552-48AE-B8A8-5C5779CE3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3209FDDC-5142-416A-93F4-B2BE5AE70B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9" name="Oval 248">
                      <a:extLst>
                        <a:ext uri="{FF2B5EF4-FFF2-40B4-BE49-F238E27FC236}">
                          <a16:creationId xmlns:a16="http://schemas.microsoft.com/office/drawing/2014/main" id="{A88925D3-12D3-425B-9341-C30CE90026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0" name="Oval 249">
                      <a:extLst>
                        <a:ext uri="{FF2B5EF4-FFF2-40B4-BE49-F238E27FC236}">
                          <a16:creationId xmlns:a16="http://schemas.microsoft.com/office/drawing/2014/main" id="{3293F9BE-B4B0-4A57-BBDD-6907B9A4E5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1" name="Oval 250">
                      <a:extLst>
                        <a:ext uri="{FF2B5EF4-FFF2-40B4-BE49-F238E27FC236}">
                          <a16:creationId xmlns:a16="http://schemas.microsoft.com/office/drawing/2014/main" id="{5835F63B-374E-42AC-AB9B-B98536A410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2" name="Oval 251">
                      <a:extLst>
                        <a:ext uri="{FF2B5EF4-FFF2-40B4-BE49-F238E27FC236}">
                          <a16:creationId xmlns:a16="http://schemas.microsoft.com/office/drawing/2014/main" id="{FC0DA68F-3779-447F-8816-4F31E5CF31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3" name="Oval 252">
                      <a:extLst>
                        <a:ext uri="{FF2B5EF4-FFF2-40B4-BE49-F238E27FC236}">
                          <a16:creationId xmlns:a16="http://schemas.microsoft.com/office/drawing/2014/main" id="{0EE3602D-531D-4E62-9E03-A1BCAC0495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4" name="Oval 253">
                      <a:extLst>
                        <a:ext uri="{FF2B5EF4-FFF2-40B4-BE49-F238E27FC236}">
                          <a16:creationId xmlns:a16="http://schemas.microsoft.com/office/drawing/2014/main" id="{9E36FD6A-B207-4A31-B83B-8F6004CEF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42" name="Freeform: Shape 241">
                    <a:extLst>
                      <a:ext uri="{FF2B5EF4-FFF2-40B4-BE49-F238E27FC236}">
                        <a16:creationId xmlns:a16="http://schemas.microsoft.com/office/drawing/2014/main" id="{32656571-075A-46CD-9B6B-44DEDD0A6E03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3" name="Freeform: Shape 242">
                    <a:extLst>
                      <a:ext uri="{FF2B5EF4-FFF2-40B4-BE49-F238E27FC236}">
                        <a16:creationId xmlns:a16="http://schemas.microsoft.com/office/drawing/2014/main" id="{69246735-3052-46B6-9D89-0A4CCA67844A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id="{3F8438C3-7236-4B24-BD27-3187F3A09230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73B3EC1E-FF39-401D-B3B4-FE8DBEE25453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34" name="Isosceles Triangle 233">
                  <a:extLst>
                    <a:ext uri="{FF2B5EF4-FFF2-40B4-BE49-F238E27FC236}">
                      <a16:creationId xmlns:a16="http://schemas.microsoft.com/office/drawing/2014/main" id="{4D129997-0D82-4C20-AB8A-3352D0926487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Isosceles Triangle 234">
                  <a:extLst>
                    <a:ext uri="{FF2B5EF4-FFF2-40B4-BE49-F238E27FC236}">
                      <a16:creationId xmlns:a16="http://schemas.microsoft.com/office/drawing/2014/main" id="{5F9EABB5-4D7D-4AC3-9695-4EC7977E2774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Isosceles Triangle 235">
                  <a:extLst>
                    <a:ext uri="{FF2B5EF4-FFF2-40B4-BE49-F238E27FC236}">
                      <a16:creationId xmlns:a16="http://schemas.microsoft.com/office/drawing/2014/main" id="{3ABCBBC6-03CB-4732-A666-F1FD156484BD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Isosceles Triangle 236">
                  <a:extLst>
                    <a:ext uri="{FF2B5EF4-FFF2-40B4-BE49-F238E27FC236}">
                      <a16:creationId xmlns:a16="http://schemas.microsoft.com/office/drawing/2014/main" id="{1E6AB109-1D4C-48F7-8049-B0C26403E9A6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Isosceles Triangle 237">
                  <a:extLst>
                    <a:ext uri="{FF2B5EF4-FFF2-40B4-BE49-F238E27FC236}">
                      <a16:creationId xmlns:a16="http://schemas.microsoft.com/office/drawing/2014/main" id="{635B4A5C-9381-437B-880F-E10667EF31D5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Isosceles Triangle 238">
                  <a:extLst>
                    <a:ext uri="{FF2B5EF4-FFF2-40B4-BE49-F238E27FC236}">
                      <a16:creationId xmlns:a16="http://schemas.microsoft.com/office/drawing/2014/main" id="{2D360528-24EA-42A0-AE20-F1C5EFDFCB5F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4B207246-F58E-4F41-A5F8-6A50039E1994}"/>
                  </a:ext>
                </a:extLst>
              </p:cNvPr>
              <p:cNvGrpSpPr/>
              <p:nvPr/>
            </p:nvGrpSpPr>
            <p:grpSpPr>
              <a:xfrm>
                <a:off x="7386262" y="3500981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190" name="Isosceles Triangle 189">
                  <a:extLst>
                    <a:ext uri="{FF2B5EF4-FFF2-40B4-BE49-F238E27FC236}">
                      <a16:creationId xmlns:a16="http://schemas.microsoft.com/office/drawing/2014/main" id="{DC6DBA9E-CF76-46B3-8400-4891A5A43369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Isosceles Triangle 190">
                  <a:extLst>
                    <a:ext uri="{FF2B5EF4-FFF2-40B4-BE49-F238E27FC236}">
                      <a16:creationId xmlns:a16="http://schemas.microsoft.com/office/drawing/2014/main" id="{56E7D6F2-5B86-463C-BFDF-CB5F015414A5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Isosceles Triangle 191">
                  <a:extLst>
                    <a:ext uri="{FF2B5EF4-FFF2-40B4-BE49-F238E27FC236}">
                      <a16:creationId xmlns:a16="http://schemas.microsoft.com/office/drawing/2014/main" id="{718EFA3F-B03A-41BF-A208-835D07634A70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Isosceles Triangle 192">
                  <a:extLst>
                    <a:ext uri="{FF2B5EF4-FFF2-40B4-BE49-F238E27FC236}">
                      <a16:creationId xmlns:a16="http://schemas.microsoft.com/office/drawing/2014/main" id="{24FC0F0A-8517-4790-B187-7A6599480464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Isosceles Triangle 193">
                  <a:extLst>
                    <a:ext uri="{FF2B5EF4-FFF2-40B4-BE49-F238E27FC236}">
                      <a16:creationId xmlns:a16="http://schemas.microsoft.com/office/drawing/2014/main" id="{025EC27D-2142-4584-A7E0-946DE9670C9D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Isosceles Triangle 194">
                  <a:extLst>
                    <a:ext uri="{FF2B5EF4-FFF2-40B4-BE49-F238E27FC236}">
                      <a16:creationId xmlns:a16="http://schemas.microsoft.com/office/drawing/2014/main" id="{9A06883F-2F09-465D-AC73-9D4A4558737E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501E5620-5536-48C9-B61C-D4D04B615E16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203" name="Group 202">
                    <a:extLst>
                      <a:ext uri="{FF2B5EF4-FFF2-40B4-BE49-F238E27FC236}">
                        <a16:creationId xmlns:a16="http://schemas.microsoft.com/office/drawing/2014/main" id="{AAE99DB7-BF0A-4064-85B3-B88F7129DDC7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5B7806DB-F679-41ED-BF08-40882DCFF5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02C1A162-8753-4159-9802-CCA954145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0" name="Oval 219">
                      <a:extLst>
                        <a:ext uri="{FF2B5EF4-FFF2-40B4-BE49-F238E27FC236}">
                          <a16:creationId xmlns:a16="http://schemas.microsoft.com/office/drawing/2014/main" id="{3570E228-6B9A-4D81-93A9-6F6F65AB1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1" name="Oval 220">
                      <a:extLst>
                        <a:ext uri="{FF2B5EF4-FFF2-40B4-BE49-F238E27FC236}">
                          <a16:creationId xmlns:a16="http://schemas.microsoft.com/office/drawing/2014/main" id="{3EDFBEFC-6F86-47F8-9A88-9007A59EF8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Oval 221">
                      <a:extLst>
                        <a:ext uri="{FF2B5EF4-FFF2-40B4-BE49-F238E27FC236}">
                          <a16:creationId xmlns:a16="http://schemas.microsoft.com/office/drawing/2014/main" id="{DEF0D39F-27D5-4F45-A91C-5973BDFA03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3" name="Oval 222">
                      <a:extLst>
                        <a:ext uri="{FF2B5EF4-FFF2-40B4-BE49-F238E27FC236}">
                          <a16:creationId xmlns:a16="http://schemas.microsoft.com/office/drawing/2014/main" id="{02B858EC-97DD-409F-B321-8941C1D4B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4" name="Oval 223">
                      <a:extLst>
                        <a:ext uri="{FF2B5EF4-FFF2-40B4-BE49-F238E27FC236}">
                          <a16:creationId xmlns:a16="http://schemas.microsoft.com/office/drawing/2014/main" id="{F0EFC4E7-CA9D-4FAE-AFDF-2734F0103B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5" name="Oval 224">
                      <a:extLst>
                        <a:ext uri="{FF2B5EF4-FFF2-40B4-BE49-F238E27FC236}">
                          <a16:creationId xmlns:a16="http://schemas.microsoft.com/office/drawing/2014/main" id="{D9D1C7FC-3A04-4886-946F-00732E4D9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6" name="Oval 225">
                      <a:extLst>
                        <a:ext uri="{FF2B5EF4-FFF2-40B4-BE49-F238E27FC236}">
                          <a16:creationId xmlns:a16="http://schemas.microsoft.com/office/drawing/2014/main" id="{9FCB7532-0F9B-40CB-BC64-572FA41993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4" name="Group 203">
                    <a:extLst>
                      <a:ext uri="{FF2B5EF4-FFF2-40B4-BE49-F238E27FC236}">
                        <a16:creationId xmlns:a16="http://schemas.microsoft.com/office/drawing/2014/main" id="{23B0ED76-7BC5-44C2-B297-90E8BD67AFAB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8DD6FE9B-2B4E-451A-80F6-8F48101EA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0" name="Oval 209">
                      <a:extLst>
                        <a:ext uri="{FF2B5EF4-FFF2-40B4-BE49-F238E27FC236}">
                          <a16:creationId xmlns:a16="http://schemas.microsoft.com/office/drawing/2014/main" id="{882D63CA-90E9-4E49-A356-1D09A1A38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1" name="Oval 210">
                      <a:extLst>
                        <a:ext uri="{FF2B5EF4-FFF2-40B4-BE49-F238E27FC236}">
                          <a16:creationId xmlns:a16="http://schemas.microsoft.com/office/drawing/2014/main" id="{5012B4A1-982A-4B91-A473-CAF335379A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2" name="Oval 211">
                      <a:extLst>
                        <a:ext uri="{FF2B5EF4-FFF2-40B4-BE49-F238E27FC236}">
                          <a16:creationId xmlns:a16="http://schemas.microsoft.com/office/drawing/2014/main" id="{6AA97CF1-B4B3-4015-89D4-D876E8AFD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A0423685-9D94-4163-9460-BF6C21391E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0F843927-BEE0-464C-9D11-2BB30E0095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5" name="Oval 214">
                      <a:extLst>
                        <a:ext uri="{FF2B5EF4-FFF2-40B4-BE49-F238E27FC236}">
                          <a16:creationId xmlns:a16="http://schemas.microsoft.com/office/drawing/2014/main" id="{A31061B4-37AA-4854-B7B0-77E54F7A7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6" name="Oval 215">
                      <a:extLst>
                        <a:ext uri="{FF2B5EF4-FFF2-40B4-BE49-F238E27FC236}">
                          <a16:creationId xmlns:a16="http://schemas.microsoft.com/office/drawing/2014/main" id="{EB8B77CB-3B2D-4300-8B64-0436CE381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E53064CE-B4B1-4845-9AF1-25FAB229DF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BA59BD05-7A4A-48CF-865B-EA6831CF2B3F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79A52248-30DB-43CE-8015-B46C004E73A4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86564738-A8F5-4AE3-A8BF-D02E5F7ACB61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2F4AADD4-8397-4376-8E89-10585A7D42EC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97" name="Isosceles Triangle 196">
                  <a:extLst>
                    <a:ext uri="{FF2B5EF4-FFF2-40B4-BE49-F238E27FC236}">
                      <a16:creationId xmlns:a16="http://schemas.microsoft.com/office/drawing/2014/main" id="{543B22CC-3562-4994-82B1-9C1C54D25855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8" name="Isosceles Triangle 197">
                  <a:extLst>
                    <a:ext uri="{FF2B5EF4-FFF2-40B4-BE49-F238E27FC236}">
                      <a16:creationId xmlns:a16="http://schemas.microsoft.com/office/drawing/2014/main" id="{FDD05CC6-463F-435F-BF79-872DDCDCADB6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Isosceles Triangle 198">
                  <a:extLst>
                    <a:ext uri="{FF2B5EF4-FFF2-40B4-BE49-F238E27FC236}">
                      <a16:creationId xmlns:a16="http://schemas.microsoft.com/office/drawing/2014/main" id="{263FF775-FEDF-42BA-8EDB-DBB9BB163E7C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Isosceles Triangle 199">
                  <a:extLst>
                    <a:ext uri="{FF2B5EF4-FFF2-40B4-BE49-F238E27FC236}">
                      <a16:creationId xmlns:a16="http://schemas.microsoft.com/office/drawing/2014/main" id="{3C92A012-9841-4D60-B32A-1798D5FBCD85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Isosceles Triangle 200">
                  <a:extLst>
                    <a:ext uri="{FF2B5EF4-FFF2-40B4-BE49-F238E27FC236}">
                      <a16:creationId xmlns:a16="http://schemas.microsoft.com/office/drawing/2014/main" id="{33F5605A-869A-48B4-8585-D23A2406C674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Isosceles Triangle 201">
                  <a:extLst>
                    <a:ext uri="{FF2B5EF4-FFF2-40B4-BE49-F238E27FC236}">
                      <a16:creationId xmlns:a16="http://schemas.microsoft.com/office/drawing/2014/main" id="{13E9099D-973A-4B05-84CF-E09423871436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6005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21D1-DBB8-44E3-A5F4-1013C86276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5075" y="165004"/>
            <a:ext cx="10772567" cy="13535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 building blocks facilitate complex composition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2272A84-EB92-41A1-9492-3E7755F4CDC2}"/>
              </a:ext>
            </a:extLst>
          </p:cNvPr>
          <p:cNvGrpSpPr/>
          <p:nvPr/>
        </p:nvGrpSpPr>
        <p:grpSpPr>
          <a:xfrm>
            <a:off x="12192000" y="9212834"/>
            <a:ext cx="1992230" cy="1405832"/>
            <a:chOff x="7540955" y="4146638"/>
            <a:chExt cx="2105526" cy="1553892"/>
          </a:xfrm>
        </p:grpSpPr>
        <p:sp>
          <p:nvSpPr>
            <p:cNvPr id="107" name="Isosceles Triangle 106">
              <a:extLst>
                <a:ext uri="{FF2B5EF4-FFF2-40B4-BE49-F238E27FC236}">
                  <a16:creationId xmlns:a16="http://schemas.microsoft.com/office/drawing/2014/main" id="{7AA42447-1D15-43D6-BD68-64AE2535A51A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0A552C3B-9D47-4878-84DF-5D3364F6DB7C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FFF7722C-D4AD-4BF6-AF60-64C0B0EF1610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CF4A1FB4-D329-462D-AE97-ABF6C42D8B97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7C96CE73-C078-41A0-9DB4-FC65EB37AE0E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2AE2E1DB-C28F-43CD-B132-4A3EAB4BCE78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74E2549-1228-4666-B048-2CEB6ADC1FA8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4B5EFCA-1BE6-44AF-BC18-8B6ACEA93133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1F16C124-140B-4B72-810D-9F319B295C2F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7C7077AF-6162-4904-AD5B-9F62E8B0A83A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8FEA9497-DCEE-4B1C-8167-C0BF141CD411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F2233D2-6A7E-40F3-9248-EA09373C589A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6C6E148-E8B1-4C4E-9D50-6100E47409C3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F1B7A344-ADDF-49C3-87D1-1081448EEDA8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82238203-B38A-49CB-BDCB-B706D003BA82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9D622FC-F985-4B66-A71D-DA82CC10BBC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DD6C706F-7CC0-4054-ACDE-7C973E18B909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0AC569B-1B20-4DAB-84CE-39286DEB9733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053DA4D8-E654-407D-90CA-1AFD8083DD4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F90FA685-7B33-446E-A763-C85F20316D5B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2702B8B-D9C7-4B56-98DA-59366EF2C07A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FA931058-3DAB-483C-A43F-C1EF8D7BC9A2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201EA4F7-6BC1-464D-B206-0D28520661D6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D3D06046-4B17-47C0-AF83-D1F6EA988699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A671138A-A4DC-40BD-B9F0-B6C45D18B0FB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B03E67A8-C242-4B35-948F-344A4465E9D6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F7640DFE-3FF3-45D2-BEFE-B871A5E66682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8DE7943-FA42-4A71-BE42-CC8F4216586F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0CB98D8-6904-43DB-9EAA-91BF25B0CF5A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6890EB2-748F-4ED8-BCE5-1FA7157E95FC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04EAD80-C2B9-4009-ACE5-58A1E9B1D9E6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64D6580D-0398-47D9-BC02-8B0439A6260D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Isosceles Triangle 100">
              <a:extLst>
                <a:ext uri="{FF2B5EF4-FFF2-40B4-BE49-F238E27FC236}">
                  <a16:creationId xmlns:a16="http://schemas.microsoft.com/office/drawing/2014/main" id="{CDA95AC9-FBC4-4947-A8F2-768FEAF1E07B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95C7C09A-0A26-47B6-B0C4-C14D11C5A6B5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C53B907C-1679-4F80-8AF1-ECC9AFCE8FF9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AA1CED5C-940A-4065-A079-355310682BA4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>
              <a:extLst>
                <a:ext uri="{FF2B5EF4-FFF2-40B4-BE49-F238E27FC236}">
                  <a16:creationId xmlns:a16="http://schemas.microsoft.com/office/drawing/2014/main" id="{2526F258-4B9A-44F3-A482-1828CADC3857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22CF3EF-B9D5-43DD-B693-3B1EEE07B7F3}"/>
              </a:ext>
            </a:extLst>
          </p:cNvPr>
          <p:cNvGrpSpPr/>
          <p:nvPr/>
        </p:nvGrpSpPr>
        <p:grpSpPr>
          <a:xfrm>
            <a:off x="12295950" y="9004703"/>
            <a:ext cx="1746100" cy="1202832"/>
            <a:chOff x="7540955" y="4146638"/>
            <a:chExt cx="2105526" cy="1553892"/>
          </a:xfrm>
        </p:grpSpPr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358ADD8D-C3D2-4DFD-B023-6B19F5308EF8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Isosceles Triangle 110">
              <a:extLst>
                <a:ext uri="{FF2B5EF4-FFF2-40B4-BE49-F238E27FC236}">
                  <a16:creationId xmlns:a16="http://schemas.microsoft.com/office/drawing/2014/main" id="{4A7EFFF2-73A9-4651-A383-16F7A8DBB2A8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6751E2A1-BF6D-4B90-BFE3-57465DF5EA76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EC79F259-DC72-458C-BEF0-AD06E49F2E73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7E34B8C8-A446-4A8A-8E24-3DA3BBED497A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Isosceles Triangle 114">
              <a:extLst>
                <a:ext uri="{FF2B5EF4-FFF2-40B4-BE49-F238E27FC236}">
                  <a16:creationId xmlns:a16="http://schemas.microsoft.com/office/drawing/2014/main" id="{E5654DF8-F87B-476A-A84B-4B778220E31E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B9F2E6F-FA13-4D0D-AC1D-7CA550F4E297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874FCBDE-BE0F-411F-A589-DBEFBCADFCEB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68EBCCD5-82B0-46F2-8F9F-03FACAF4F5B0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D8877946-8D78-4AFC-B089-F3493113BEE2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9A08B8D6-3975-4313-B8E6-34DADAC17E50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295053DF-0CF7-4B1C-91AC-D8D8CD7990F2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D455F898-08E8-45B4-AE1F-A4ADDD6F05DB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D5063A7A-CC1A-4668-A8A1-B39FAF2F2363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2DBDF924-5517-4A56-B20B-C25EC23D1EB7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27793CEE-A8F4-463A-858E-215D948BFCE3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A7B4913D-F8AE-4D27-B54B-36F4C4094207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EBABACA-4728-40B5-8D98-F32E1F27A00B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F107DE01-099E-4682-98FA-6CC232B4F1B1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A60C3A33-B197-42E1-B933-939047205DC4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291D2E31-C4EE-44A9-A1A8-617E28164B93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99E443C0-53EE-4968-8430-9AC94DEF0601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D7F88B85-F5B3-40A6-8846-79E312E1F910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BC2E575D-61AE-4A7F-9313-45F5DB22CD47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129D4404-BD83-4D45-A971-B66D8AA24A4B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B057C0C9-7E24-4ECF-9BB1-6343E3CA252D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1C1E7F8E-18FF-499D-934A-58155E668B5F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39D7A441-5EDA-4191-853F-41FAB043C26B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630F38C4-FE42-4C8A-A6A1-C760B8EF80D2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F11D8475-21E1-437B-949E-D6910DBE375A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1CC4A32-B76E-4437-A8E9-E44A19EE05E3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33948CE2-E379-4554-9E77-90A575872B91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Isosceles Triangle 117">
              <a:extLst>
                <a:ext uri="{FF2B5EF4-FFF2-40B4-BE49-F238E27FC236}">
                  <a16:creationId xmlns:a16="http://schemas.microsoft.com/office/drawing/2014/main" id="{1A7A299B-8842-46B6-93D1-56422175669B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49C05B34-DBD3-47EC-A8A0-21D5A8DEDA70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A09C070D-8C52-4A43-A2D5-A4626E4EBC1C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D60DE207-9F0E-4174-BC58-30FD0A3601B4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12BAD1A-1627-4C2B-8092-E64C50A95AB4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95F013C-5638-4552-863F-4106AA7B5B87}"/>
              </a:ext>
            </a:extLst>
          </p:cNvPr>
          <p:cNvGrpSpPr/>
          <p:nvPr/>
        </p:nvGrpSpPr>
        <p:grpSpPr>
          <a:xfrm>
            <a:off x="12356343" y="8695899"/>
            <a:ext cx="1612633" cy="1152631"/>
            <a:chOff x="7540955" y="4146638"/>
            <a:chExt cx="2105526" cy="1553892"/>
          </a:xfrm>
        </p:grpSpPr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EFCE76BC-A55F-4277-BDB5-9761E43E982D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236ABF17-3A57-4753-A535-137D69E264FC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4EE6A869-95E1-4188-9CFF-363A444BCB60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52305020-7DAA-4544-A99E-3B0E593B958F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828AD4B6-986E-44FD-901B-C0936FD67B21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C7A320DF-4147-4C5E-BCB2-6ED78B59AC03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1FEE29F-117D-443D-9F29-EF189798868D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002FC9F5-65A7-4F91-B345-AAFBB0DD9375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FAB72630-C546-4630-A13E-FEDAAAE96635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970C5ABF-CF12-4E5C-B25F-1F3C4E668FCC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6B207107-822E-4A16-B5F1-13C86C3AC34E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3950CE45-ECE1-4502-B4B3-49EB3862A6FE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5C8D8467-625A-4EDE-8B78-EF0A93C26070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B4FBA4B4-202E-4114-B263-0CA7C03F5BF3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2EB414D4-7EEA-48FC-9DDC-B5B02A98BF5C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4C923BEE-4200-4B28-BB8A-AF358253AC9D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22894256-F0AB-4A6C-87EF-73670209A616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E650FB9-5C7C-4398-B377-E0992461A9D5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CC79638-2163-4F79-9667-DF6E0C39DCF0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5FBEB7BA-D4CD-403A-A4A1-CA70E0F8BE08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675CAB24-D12A-4EE1-A9D6-5FE02F537BAE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01C7B583-D388-4FE4-BD3F-0EBC1F60C360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061B8AA9-FF95-4A99-B06C-25B8E7E6F984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45E6851D-B243-419E-99BE-1A9E4F37E86A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0E8726AC-1511-4A5D-983D-E3C04A7FBDF4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5A1D562F-1680-4AE1-88A3-B909F6D3F8B4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0A55048A-A12F-47D3-AB8F-09FB520A599C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1DD59C59-D036-4934-9723-3B903DD8B257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765E3F19-BD0B-4F97-8B4B-F3FADC6B433B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2719C611-916A-4F78-988E-18B2245AD588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50C09C04-6E64-47AF-ACAD-501EB0EF751B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B4BA9A8B-F77B-469E-B0A1-D270CE82ED96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28C912C6-906A-4091-B9BF-360BBF7153D8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Isosceles Triangle 156">
              <a:extLst>
                <a:ext uri="{FF2B5EF4-FFF2-40B4-BE49-F238E27FC236}">
                  <a16:creationId xmlns:a16="http://schemas.microsoft.com/office/drawing/2014/main" id="{CFCF56E0-4AF1-4725-BE09-02C1143A573C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891EC6B6-A04E-4D16-9B95-F0A8E9BCEE0B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643BCB6-3468-4C7B-8BA0-CB0F7ED307F0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Isosceles Triangle 159">
              <a:extLst>
                <a:ext uri="{FF2B5EF4-FFF2-40B4-BE49-F238E27FC236}">
                  <a16:creationId xmlns:a16="http://schemas.microsoft.com/office/drawing/2014/main" id="{1F545203-C1DA-432A-86BE-FABF6048C401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CFB3E84-000B-48F0-8A29-7BC2D7E0064F}"/>
              </a:ext>
            </a:extLst>
          </p:cNvPr>
          <p:cNvGrpSpPr/>
          <p:nvPr/>
        </p:nvGrpSpPr>
        <p:grpSpPr>
          <a:xfrm>
            <a:off x="12431766" y="8448748"/>
            <a:ext cx="1441317" cy="1040683"/>
            <a:chOff x="7540955" y="4146638"/>
            <a:chExt cx="2105526" cy="1553892"/>
          </a:xfrm>
        </p:grpSpPr>
        <p:sp>
          <p:nvSpPr>
            <p:cNvPr id="264" name="Isosceles Triangle 263">
              <a:extLst>
                <a:ext uri="{FF2B5EF4-FFF2-40B4-BE49-F238E27FC236}">
                  <a16:creationId xmlns:a16="http://schemas.microsoft.com/office/drawing/2014/main" id="{4B6A7B8D-55EF-4C14-9647-70C195AFDF97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Isosceles Triangle 264">
              <a:extLst>
                <a:ext uri="{FF2B5EF4-FFF2-40B4-BE49-F238E27FC236}">
                  <a16:creationId xmlns:a16="http://schemas.microsoft.com/office/drawing/2014/main" id="{6A995976-197A-4A65-B47B-DD3167F03801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Isosceles Triangle 265">
              <a:extLst>
                <a:ext uri="{FF2B5EF4-FFF2-40B4-BE49-F238E27FC236}">
                  <a16:creationId xmlns:a16="http://schemas.microsoft.com/office/drawing/2014/main" id="{9671EBDF-658B-4F4A-86EF-C03DE743120D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Isosceles Triangle 266">
              <a:extLst>
                <a:ext uri="{FF2B5EF4-FFF2-40B4-BE49-F238E27FC236}">
                  <a16:creationId xmlns:a16="http://schemas.microsoft.com/office/drawing/2014/main" id="{171C16C2-9C27-441E-B12D-7B48E5BF997A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Isosceles Triangle 267">
              <a:extLst>
                <a:ext uri="{FF2B5EF4-FFF2-40B4-BE49-F238E27FC236}">
                  <a16:creationId xmlns:a16="http://schemas.microsoft.com/office/drawing/2014/main" id="{E7121BD0-50B4-419A-8DFA-678291E2F1B6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Isosceles Triangle 268">
              <a:extLst>
                <a:ext uri="{FF2B5EF4-FFF2-40B4-BE49-F238E27FC236}">
                  <a16:creationId xmlns:a16="http://schemas.microsoft.com/office/drawing/2014/main" id="{E9D1CE84-2BB7-40B0-B32E-D7DAF1DF7F5F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2C7A1D3E-D70A-4003-9E80-E2A047BA3742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3FBFECF9-38B5-46F4-AE7D-6662921D62F2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A9039DE4-10D8-43E0-96E6-1D84A2E9FFD3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C9D74CE0-DDF1-4C88-BBBA-81427346FF8F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42DE880B-025A-43FC-AF78-E73421D182B6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3CC1C657-46C4-416B-BA82-B64FC7FC3028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6FAFC8C3-4562-45C9-9BD4-3DE8341996B1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D864E717-7FE6-436F-ACEF-5F543AD5C4A1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239B2532-29AD-4ACC-B6A7-E8E28373CDCC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D2196555-E181-4A34-A8FE-E84210C51104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C878413C-8FF9-4F2F-82A0-3EB208CAAD2B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F68A689B-E876-4027-8F65-B81467EBB824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8331FBD0-CBA3-4AA9-B3F4-2D0048E81F38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7C6F7D85-51C4-48E7-B8EB-5AC7C368FEB2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C133720C-FF68-4CC5-A6E0-5B134E9B8023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E7A9DB4B-F714-419E-8931-7BFDCCCD817C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B0502AC5-5CD0-4119-8D9A-A71E1F2CBCE3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D59AFA6C-6204-43B1-912A-479634EBE4A6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7C796CDD-A8B7-4B23-A4C5-F4FCADDF3318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193E1E3E-8DF7-467D-9B62-BA690F70E7E6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FFC0FF6A-5901-4AAC-BB36-E56673D77998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0BC08DFB-CCDA-4C5D-B694-1B003F1E8FC9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5F9049BC-BC08-4CC4-B9DE-E24F003752EB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C07E160-A1CF-4A65-87CE-0A39208C85B7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E7208557-5203-414F-9A51-C6E27B5B49C8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71" name="Isosceles Triangle 270">
              <a:extLst>
                <a:ext uri="{FF2B5EF4-FFF2-40B4-BE49-F238E27FC236}">
                  <a16:creationId xmlns:a16="http://schemas.microsoft.com/office/drawing/2014/main" id="{BA1FC3B4-E397-4B3C-9C1C-06ACA705A233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Isosceles Triangle 271">
              <a:extLst>
                <a:ext uri="{FF2B5EF4-FFF2-40B4-BE49-F238E27FC236}">
                  <a16:creationId xmlns:a16="http://schemas.microsoft.com/office/drawing/2014/main" id="{FA2F4A45-D477-4D14-8242-000688C0A551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Isosceles Triangle 272">
              <a:extLst>
                <a:ext uri="{FF2B5EF4-FFF2-40B4-BE49-F238E27FC236}">
                  <a16:creationId xmlns:a16="http://schemas.microsoft.com/office/drawing/2014/main" id="{05205465-C203-47C8-89A4-825F7BCE7306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0FD6F0CD-C3AD-4294-B818-8DB72CD3FD7D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Isosceles Triangle 274">
              <a:extLst>
                <a:ext uri="{FF2B5EF4-FFF2-40B4-BE49-F238E27FC236}">
                  <a16:creationId xmlns:a16="http://schemas.microsoft.com/office/drawing/2014/main" id="{C522356B-4507-4243-A008-6AAE8A7E0973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Isosceles Triangle 275">
              <a:extLst>
                <a:ext uri="{FF2B5EF4-FFF2-40B4-BE49-F238E27FC236}">
                  <a16:creationId xmlns:a16="http://schemas.microsoft.com/office/drawing/2014/main" id="{B99D50E1-63CE-4A4C-9B81-D96E7A0E37EE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EC423A-AB5B-44E6-98BC-7858F7066492}"/>
              </a:ext>
            </a:extLst>
          </p:cNvPr>
          <p:cNvGrpSpPr/>
          <p:nvPr/>
        </p:nvGrpSpPr>
        <p:grpSpPr>
          <a:xfrm>
            <a:off x="12523410" y="8218309"/>
            <a:ext cx="1269162" cy="944846"/>
            <a:chOff x="7540955" y="4146638"/>
            <a:chExt cx="2105526" cy="1553892"/>
          </a:xfrm>
        </p:grpSpPr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FF9C993A-AC23-4B01-9C2C-2ABD5F38E9AD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EB1AC1D5-E5B3-4828-9F47-0F6CC98A5DCC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2455A5B-350D-4D06-AD82-09970832AD45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59F95343-FE34-4602-8D5D-7CCE669CADF4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E05762B5-C585-40E3-AF32-79CDDBAB917C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B9EC1851-823B-4A3E-A73B-D4E9CD625BDA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63E3BF3E-9B26-4D96-8ED8-9009AEF61709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F2F217BA-0969-4D8F-8C05-C8A84831ABC9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B607FB72-70AB-446D-B4F7-363B0C503B57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8A5BED64-2AD2-4563-8906-C0281809D7F9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7428FB1D-4994-45A6-8A10-BB18A7B90B9A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57116DB7-BAE1-4DE2-95CE-895EB53358FE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182D6E25-4F9E-403D-9399-142613CF97AD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DF6BD2BA-33F5-4A70-83D2-5788E5D658DF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ABD949D9-CF26-4E04-89A4-AD6ABEF97FE5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42BB6A1-9ED3-42E6-BFED-1F19EEDFC619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9504999D-111F-4B41-AC2C-B1C083762FE3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E08C686E-E5CC-4867-B22C-D97340F6615C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E1D2F80D-ADA5-409A-9BF8-2D0A9D3FA6DB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E7E26D4D-0552-48AE-B8A8-5C5779CE38A4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3209FDDC-5142-416A-93F4-B2BE5AE70BBB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A88925D3-12D3-425B-9341-C30CE9002613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3293F9BE-B4B0-4A57-BBDD-6907B9A4E50B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5835F63B-374E-42AC-AB9B-B98536A41084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FC0DA68F-3779-447F-8816-4F31E5CF311E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0EE3602D-531D-4E62-9E03-A1BCAC0495B9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9E36FD6A-B207-4A31-B83B-8F6004CEF3A6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32656571-075A-46CD-9B6B-44DEDD0A6E03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9246735-3052-46B6-9D89-0A4CCA67844A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3F8438C3-7236-4B24-BD27-3187F3A09230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3B3EC1E-FF39-401D-B3B4-FE8DBEE25453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4D129997-0D82-4C20-AB8A-3352D0926487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5F9EABB5-4D7D-4AC3-9695-4EC7977E2774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3ABCBBC6-03CB-4732-A666-F1FD156484BD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1E6AB109-1D4C-48F7-8049-B0C26403E9A6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635B4A5C-9381-437B-880F-E10667EF31D5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2D360528-24EA-42A0-AE20-F1C5EFDFCB5F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B207246-F58E-4F41-A5F8-6A50039E1994}"/>
              </a:ext>
            </a:extLst>
          </p:cNvPr>
          <p:cNvGrpSpPr/>
          <p:nvPr/>
        </p:nvGrpSpPr>
        <p:grpSpPr>
          <a:xfrm>
            <a:off x="12612557" y="7988299"/>
            <a:ext cx="1125254" cy="902082"/>
            <a:chOff x="7540955" y="4146638"/>
            <a:chExt cx="2105526" cy="1553892"/>
          </a:xfrm>
        </p:grpSpPr>
        <p:sp>
          <p:nvSpPr>
            <p:cNvPr id="190" name="Isosceles Triangle 189">
              <a:extLst>
                <a:ext uri="{FF2B5EF4-FFF2-40B4-BE49-F238E27FC236}">
                  <a16:creationId xmlns:a16="http://schemas.microsoft.com/office/drawing/2014/main" id="{DC6DBA9E-CF76-46B3-8400-4891A5A43369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Isosceles Triangle 190">
              <a:extLst>
                <a:ext uri="{FF2B5EF4-FFF2-40B4-BE49-F238E27FC236}">
                  <a16:creationId xmlns:a16="http://schemas.microsoft.com/office/drawing/2014/main" id="{56E7D6F2-5B86-463C-BFDF-CB5F015414A5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Isosceles Triangle 191">
              <a:extLst>
                <a:ext uri="{FF2B5EF4-FFF2-40B4-BE49-F238E27FC236}">
                  <a16:creationId xmlns:a16="http://schemas.microsoft.com/office/drawing/2014/main" id="{718EFA3F-B03A-41BF-A208-835D07634A70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24FC0F0A-8517-4790-B187-7A6599480464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Isosceles Triangle 193">
              <a:extLst>
                <a:ext uri="{FF2B5EF4-FFF2-40B4-BE49-F238E27FC236}">
                  <a16:creationId xmlns:a16="http://schemas.microsoft.com/office/drawing/2014/main" id="{025EC27D-2142-4584-A7E0-946DE9670C9D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Isosceles Triangle 194">
              <a:extLst>
                <a:ext uri="{FF2B5EF4-FFF2-40B4-BE49-F238E27FC236}">
                  <a16:creationId xmlns:a16="http://schemas.microsoft.com/office/drawing/2014/main" id="{9A06883F-2F09-465D-AC73-9D4A4558737E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01E5620-5536-48C9-B61C-D4D04B615E16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AAE99DB7-BF0A-4064-85B3-B88F7129DDC7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5B7806DB-F679-41ED-BF08-40882DCFF5E4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02C1A162-8753-4159-9802-CCA954145B6C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3570E228-6B9A-4D81-93A9-6F6F65AB1F0D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3EDFBEFC-6F86-47F8-9A88-9007A59EF8A0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DEF0D39F-27D5-4F45-A91C-5973BDFA03FD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02B858EC-97DD-409F-B321-8941C1D4B33C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>
                  <a:extLst>
                    <a:ext uri="{FF2B5EF4-FFF2-40B4-BE49-F238E27FC236}">
                      <a16:creationId xmlns:a16="http://schemas.microsoft.com/office/drawing/2014/main" id="{F0EFC4E7-CA9D-4FAE-AFDF-2734F0103BA7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D9D1C7FC-3A04-4886-946F-00732E4D985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9FCB7532-0F9B-40CB-BC64-572FA4199326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23B0ED76-7BC5-44C2-B297-90E8BD67AFAB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8DD6FE9B-2B4E-451A-80F6-8F48101EABF6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882D63CA-90E9-4E49-A356-1D09A1A38A43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5012B4A1-982A-4B91-A473-CAF335379A7A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6AA97CF1-B4B3-4015-89D4-D876E8AFDDFD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A0423685-9D94-4163-9460-BF6C21391E15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0F843927-BEE0-464C-9D11-2BB30E00952F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A31061B4-37AA-4854-B7B0-77E54F7A77AA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EB8B77CB-3B2D-4300-8B64-0436CE381052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E53064CE-B4B1-4845-9AF1-25FAB229DFD6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BA59BD05-7A4A-48CF-865B-EA6831CF2B3F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79A52248-30DB-43CE-8015-B46C004E73A4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86564738-A8F5-4AE3-A8BF-D02E5F7ACB61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F4AADD4-8397-4376-8E89-10585A7D42EC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543B22CC-3562-4994-82B1-9C1C54D25855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Isosceles Triangle 197">
              <a:extLst>
                <a:ext uri="{FF2B5EF4-FFF2-40B4-BE49-F238E27FC236}">
                  <a16:creationId xmlns:a16="http://schemas.microsoft.com/office/drawing/2014/main" id="{FDD05CC6-463F-435F-BF79-872DDCDCADB6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Isosceles Triangle 198">
              <a:extLst>
                <a:ext uri="{FF2B5EF4-FFF2-40B4-BE49-F238E27FC236}">
                  <a16:creationId xmlns:a16="http://schemas.microsoft.com/office/drawing/2014/main" id="{263FF775-FEDF-42BA-8EDB-DBB9BB163E7C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Isosceles Triangle 199">
              <a:extLst>
                <a:ext uri="{FF2B5EF4-FFF2-40B4-BE49-F238E27FC236}">
                  <a16:creationId xmlns:a16="http://schemas.microsoft.com/office/drawing/2014/main" id="{3C92A012-9841-4D60-B32A-1798D5FBCD85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Isosceles Triangle 200">
              <a:extLst>
                <a:ext uri="{FF2B5EF4-FFF2-40B4-BE49-F238E27FC236}">
                  <a16:creationId xmlns:a16="http://schemas.microsoft.com/office/drawing/2014/main" id="{33F5605A-869A-48B4-8585-D23A2406C674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13E9099D-973A-4B05-84CF-E09423871436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2280E237-3DA0-4D74-A27C-6DC589BAAF65}"/>
              </a:ext>
            </a:extLst>
          </p:cNvPr>
          <p:cNvGrpSpPr/>
          <p:nvPr/>
        </p:nvGrpSpPr>
        <p:grpSpPr>
          <a:xfrm>
            <a:off x="12682232" y="7795922"/>
            <a:ext cx="986010" cy="796192"/>
            <a:chOff x="7540955" y="4146638"/>
            <a:chExt cx="2105526" cy="1553892"/>
          </a:xfrm>
        </p:grpSpPr>
        <p:sp>
          <p:nvSpPr>
            <p:cNvPr id="303" name="Isosceles Triangle 302">
              <a:extLst>
                <a:ext uri="{FF2B5EF4-FFF2-40B4-BE49-F238E27FC236}">
                  <a16:creationId xmlns:a16="http://schemas.microsoft.com/office/drawing/2014/main" id="{37A0D7B3-5466-45E5-A0D8-69B21008F9B8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Isosceles Triangle 303">
              <a:extLst>
                <a:ext uri="{FF2B5EF4-FFF2-40B4-BE49-F238E27FC236}">
                  <a16:creationId xmlns:a16="http://schemas.microsoft.com/office/drawing/2014/main" id="{D7C162BD-F9BF-4F2D-8681-0C19C3770F28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Isosceles Triangle 304">
              <a:extLst>
                <a:ext uri="{FF2B5EF4-FFF2-40B4-BE49-F238E27FC236}">
                  <a16:creationId xmlns:a16="http://schemas.microsoft.com/office/drawing/2014/main" id="{CF919BE9-0F43-4CAF-8D66-BAE18F01C1D1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Isosceles Triangle 305">
              <a:extLst>
                <a:ext uri="{FF2B5EF4-FFF2-40B4-BE49-F238E27FC236}">
                  <a16:creationId xmlns:a16="http://schemas.microsoft.com/office/drawing/2014/main" id="{37AED5D3-FB7C-472F-9662-17BA47468F31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Isosceles Triangle 306">
              <a:extLst>
                <a:ext uri="{FF2B5EF4-FFF2-40B4-BE49-F238E27FC236}">
                  <a16:creationId xmlns:a16="http://schemas.microsoft.com/office/drawing/2014/main" id="{18A31CE9-CE85-45FF-89C1-74CDE90C51B3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Isosceles Triangle 307">
              <a:extLst>
                <a:ext uri="{FF2B5EF4-FFF2-40B4-BE49-F238E27FC236}">
                  <a16:creationId xmlns:a16="http://schemas.microsoft.com/office/drawing/2014/main" id="{E6934C25-4F94-4C9C-BF30-AD3122415A05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17F760C1-9CA7-42B6-848F-1A926DBAC823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9B88EA79-81B5-4834-8B6D-06D9D818FA76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7D37498F-BD03-48D3-A7C5-EC1776E6BB27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7ECBB3C7-04BB-4EE1-9815-DA16503F8D9E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Oval 332">
                  <a:extLst>
                    <a:ext uri="{FF2B5EF4-FFF2-40B4-BE49-F238E27FC236}">
                      <a16:creationId xmlns:a16="http://schemas.microsoft.com/office/drawing/2014/main" id="{425B23F5-10E9-446E-A659-8ACA314689FD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AC941AF4-64DE-4D6F-A39C-DC457FC1C83A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1D53A8A0-A565-4009-94EA-05141FC98546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FD66F518-7ECC-4CE7-B6E1-2AF2CE690B78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0E537B40-43A2-43CF-903E-7C43732F21F4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884827F6-AB50-4275-9E77-5177BB58B75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5F5644AF-8400-4C53-93AC-BC5E08A16B1B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AD1AC991-0FE6-42DD-BBB0-543B7867A5F8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B14F2FE1-0534-4DE4-AB9A-0B3816EB6AEE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4CF7766E-32C8-483E-96CE-CE3F055846AD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8DDDF275-0230-48E6-85CC-AA474DA42417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87A1BCE4-D715-4754-A5AE-19A9315BAADB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F68C593B-F78A-4EAF-840F-503E83DA52FA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A7AC7989-3F0E-4C46-8FDC-BBA3A68463B1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422D9C71-016F-47C2-AABE-D2582380D942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EE45BE54-0026-4894-854C-477090DE7242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2463C47E-8BBF-4952-9277-FEA762D3ABDB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6BC89641-DBA0-4D3B-8BC1-40ED6CAF2882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9AB5DDCF-3067-4B80-9042-5ADCAA8B9F42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59216F46-3713-4710-83D8-75CD6B0EEB4C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519DDB3E-0ABF-4A7F-9E9B-41F95AB9FBBC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0" name="Isosceles Triangle 309">
              <a:extLst>
                <a:ext uri="{FF2B5EF4-FFF2-40B4-BE49-F238E27FC236}">
                  <a16:creationId xmlns:a16="http://schemas.microsoft.com/office/drawing/2014/main" id="{E553609E-2F60-4A4D-A1D5-0CEC355A6CB4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1" name="Isosceles Triangle 310">
              <a:extLst>
                <a:ext uri="{FF2B5EF4-FFF2-40B4-BE49-F238E27FC236}">
                  <a16:creationId xmlns:a16="http://schemas.microsoft.com/office/drawing/2014/main" id="{EBCD15FB-71B9-4470-8E9A-6A4841B88C5D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Isosceles Triangle 311">
              <a:extLst>
                <a:ext uri="{FF2B5EF4-FFF2-40B4-BE49-F238E27FC236}">
                  <a16:creationId xmlns:a16="http://schemas.microsoft.com/office/drawing/2014/main" id="{A372A1F0-A69E-457F-B0E7-53F432DE5A44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Isosceles Triangle 312">
              <a:extLst>
                <a:ext uri="{FF2B5EF4-FFF2-40B4-BE49-F238E27FC236}">
                  <a16:creationId xmlns:a16="http://schemas.microsoft.com/office/drawing/2014/main" id="{92BA787A-9A07-4D5B-8C70-1B20E9F1665B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Isosceles Triangle 313">
              <a:extLst>
                <a:ext uri="{FF2B5EF4-FFF2-40B4-BE49-F238E27FC236}">
                  <a16:creationId xmlns:a16="http://schemas.microsoft.com/office/drawing/2014/main" id="{7E14CC35-0C63-4902-BC60-E23CE5A26CBA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Isosceles Triangle 314">
              <a:extLst>
                <a:ext uri="{FF2B5EF4-FFF2-40B4-BE49-F238E27FC236}">
                  <a16:creationId xmlns:a16="http://schemas.microsoft.com/office/drawing/2014/main" id="{F27A972A-026C-4900-8249-0ADA03914EF6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999CB379-4928-4861-8887-56D93918EC1C}"/>
              </a:ext>
            </a:extLst>
          </p:cNvPr>
          <p:cNvGrpSpPr/>
          <p:nvPr/>
        </p:nvGrpSpPr>
        <p:grpSpPr>
          <a:xfrm>
            <a:off x="12784900" y="7640833"/>
            <a:ext cx="798843" cy="685195"/>
            <a:chOff x="7540955" y="4146638"/>
            <a:chExt cx="2105526" cy="1553892"/>
          </a:xfrm>
        </p:grpSpPr>
        <p:sp>
          <p:nvSpPr>
            <p:cNvPr id="341" name="Isosceles Triangle 340">
              <a:extLst>
                <a:ext uri="{FF2B5EF4-FFF2-40B4-BE49-F238E27FC236}">
                  <a16:creationId xmlns:a16="http://schemas.microsoft.com/office/drawing/2014/main" id="{09219A82-0F34-46B0-A6CA-EB631CBFB247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Isosceles Triangle 341">
              <a:extLst>
                <a:ext uri="{FF2B5EF4-FFF2-40B4-BE49-F238E27FC236}">
                  <a16:creationId xmlns:a16="http://schemas.microsoft.com/office/drawing/2014/main" id="{1F925BF3-4F5E-4FD8-9E7D-59FFFFDC6E39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Isosceles Triangle 342">
              <a:extLst>
                <a:ext uri="{FF2B5EF4-FFF2-40B4-BE49-F238E27FC236}">
                  <a16:creationId xmlns:a16="http://schemas.microsoft.com/office/drawing/2014/main" id="{B389DFCB-2C0B-4EE6-85F7-CF37A2F35D44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Isosceles Triangle 343">
              <a:extLst>
                <a:ext uri="{FF2B5EF4-FFF2-40B4-BE49-F238E27FC236}">
                  <a16:creationId xmlns:a16="http://schemas.microsoft.com/office/drawing/2014/main" id="{620E5A77-6D19-4C8D-ACF8-B57BD7E1060A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Isosceles Triangle 344">
              <a:extLst>
                <a:ext uri="{FF2B5EF4-FFF2-40B4-BE49-F238E27FC236}">
                  <a16:creationId xmlns:a16="http://schemas.microsoft.com/office/drawing/2014/main" id="{DD1A1DB4-811A-46AF-9479-12F1AB789233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Isosceles Triangle 345">
              <a:extLst>
                <a:ext uri="{FF2B5EF4-FFF2-40B4-BE49-F238E27FC236}">
                  <a16:creationId xmlns:a16="http://schemas.microsoft.com/office/drawing/2014/main" id="{2885579B-AC1E-4A45-8B8C-5720E8330742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7760107B-4C5F-4216-A61E-1D7389D00563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37DED2CF-A88E-4472-8CFC-2541B5212B0E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E3280070-FBC2-4CCD-8FCB-E925DEF356EA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9596C475-0D95-4B9D-9F25-6EFBA2E272A2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AAE0BA1B-807D-40ED-BBAA-704EB0DF58E1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24381899-1981-4F0D-8AA5-80F375119715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925E5311-85C2-4CCD-BEBE-1F3F8FBF2A44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FB3299C8-E314-436B-8BEE-FD3174F975DD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04F285F4-88C0-40D5-A5FD-163392EE5655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16B4465D-DC6D-4070-B275-E86DF1F0E2C1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D2CB3960-A56A-4B6A-ADE6-3B3E76B6C09E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D05EFCDF-E0BA-4185-A8B5-617141BC3CAF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A0B5B4A7-015E-4F16-92D5-F0CB568E618E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FC2BB1B4-18E7-4DE3-A754-01600DDB7835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AE1AC41E-1E38-4AE7-A228-5F5738338623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94D2827C-A3F8-4797-896C-6B0F419AB222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3B528CFE-97CE-4635-A51C-36B4A09A172D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26696A5A-1FC7-484D-8A0F-4C2502EA0250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826F47CF-CFDA-4F19-88C8-7A3D09851B11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1791A785-AD61-4C04-A25C-FFBE47CE2839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37B2350B-7217-4886-9BF4-398B4D1362D9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13611ED8-5FFE-42DE-9677-349E07470CCD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51E24FB-3E41-4C27-AD7E-7FB03626B1C4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1B5FAF6D-0EDD-469A-81F2-64D41758F8F6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BACA0F06-A92B-4478-83D6-9834DE071B7E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8" name="Isosceles Triangle 347">
              <a:extLst>
                <a:ext uri="{FF2B5EF4-FFF2-40B4-BE49-F238E27FC236}">
                  <a16:creationId xmlns:a16="http://schemas.microsoft.com/office/drawing/2014/main" id="{77D11B46-EEF8-4842-B1C3-9D435F93EA3B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Isosceles Triangle 348">
              <a:extLst>
                <a:ext uri="{FF2B5EF4-FFF2-40B4-BE49-F238E27FC236}">
                  <a16:creationId xmlns:a16="http://schemas.microsoft.com/office/drawing/2014/main" id="{3B06B1FF-A484-44D5-B811-E8131C7E1384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Isosceles Triangle 349">
              <a:extLst>
                <a:ext uri="{FF2B5EF4-FFF2-40B4-BE49-F238E27FC236}">
                  <a16:creationId xmlns:a16="http://schemas.microsoft.com/office/drawing/2014/main" id="{7B9D22FD-941E-41A7-A4C5-326367576847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Isosceles Triangle 350">
              <a:extLst>
                <a:ext uri="{FF2B5EF4-FFF2-40B4-BE49-F238E27FC236}">
                  <a16:creationId xmlns:a16="http://schemas.microsoft.com/office/drawing/2014/main" id="{8092318C-9787-4E96-A97F-83C766389585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Isosceles Triangle 351">
              <a:extLst>
                <a:ext uri="{FF2B5EF4-FFF2-40B4-BE49-F238E27FC236}">
                  <a16:creationId xmlns:a16="http://schemas.microsoft.com/office/drawing/2014/main" id="{B45ED689-9C9C-4137-AEBB-FBA1292EC718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Isosceles Triangle 352">
              <a:extLst>
                <a:ext uri="{FF2B5EF4-FFF2-40B4-BE49-F238E27FC236}">
                  <a16:creationId xmlns:a16="http://schemas.microsoft.com/office/drawing/2014/main" id="{2849A5F6-3B90-4248-B99B-5D25E59BAF3C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3BD3FBD9-EF7F-4004-9CB6-281BDDB94AA0}"/>
              </a:ext>
            </a:extLst>
          </p:cNvPr>
          <p:cNvGrpSpPr/>
          <p:nvPr/>
        </p:nvGrpSpPr>
        <p:grpSpPr>
          <a:xfrm>
            <a:off x="12848882" y="7506275"/>
            <a:ext cx="658558" cy="576385"/>
            <a:chOff x="7540955" y="4146638"/>
            <a:chExt cx="2105526" cy="1553892"/>
          </a:xfrm>
        </p:grpSpPr>
        <p:sp>
          <p:nvSpPr>
            <p:cNvPr id="379" name="Isosceles Triangle 378">
              <a:extLst>
                <a:ext uri="{FF2B5EF4-FFF2-40B4-BE49-F238E27FC236}">
                  <a16:creationId xmlns:a16="http://schemas.microsoft.com/office/drawing/2014/main" id="{4AFA06D0-A3F4-456D-BD19-8CAEBD28016C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Isosceles Triangle 379">
              <a:extLst>
                <a:ext uri="{FF2B5EF4-FFF2-40B4-BE49-F238E27FC236}">
                  <a16:creationId xmlns:a16="http://schemas.microsoft.com/office/drawing/2014/main" id="{DD523B63-14C8-4B94-BFFD-0599C66C4852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BD1E8B0-A122-4904-9BA4-C83035953DFD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Isosceles Triangle 381">
              <a:extLst>
                <a:ext uri="{FF2B5EF4-FFF2-40B4-BE49-F238E27FC236}">
                  <a16:creationId xmlns:a16="http://schemas.microsoft.com/office/drawing/2014/main" id="{0F4AF0C4-3F1D-4EBA-A630-CED5B1B7F064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Isosceles Triangle 382">
              <a:extLst>
                <a:ext uri="{FF2B5EF4-FFF2-40B4-BE49-F238E27FC236}">
                  <a16:creationId xmlns:a16="http://schemas.microsoft.com/office/drawing/2014/main" id="{D057F554-3B89-4BF5-A80C-CC83C106B7DA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Isosceles Triangle 383">
              <a:extLst>
                <a:ext uri="{FF2B5EF4-FFF2-40B4-BE49-F238E27FC236}">
                  <a16:creationId xmlns:a16="http://schemas.microsoft.com/office/drawing/2014/main" id="{B08F7391-A555-406C-BDC5-F7C1DFC2D44E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D0D43220-C1A6-4D3F-A7AF-E2089197FC1F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26D5DC25-CD51-4318-A91C-350930399824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2E12A2CA-A96F-4BDB-8F6D-24673EAACA84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C5C548B3-848E-49D3-A93D-EB1E23FC444B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C11200C1-56C3-4D9D-BB83-C8E44F623B14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601AA1D3-3AF0-4E82-BEAF-4AD23A281ABF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5FCCC03A-773C-412D-A910-A28A17842F82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0836E301-FE60-46E2-AFA5-F8432CD87DCB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6CDBF18B-A307-4ECD-A475-BF76842EB123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4FB1CACF-5F43-416C-BEBA-989176C3C02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BC83A303-DE6F-41B2-9B2E-006A4EDA0615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19955645-0EDB-46E1-B350-033CD1DEEEF3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0FD0A521-47F9-472E-94B6-4D33ADDC3314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Oval 398">
                  <a:extLst>
                    <a:ext uri="{FF2B5EF4-FFF2-40B4-BE49-F238E27FC236}">
                      <a16:creationId xmlns:a16="http://schemas.microsoft.com/office/drawing/2014/main" id="{8AACA4F2-278A-4695-B281-EF60E29C016F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6414DC7B-AE9A-4356-B5D9-D7510A46EC59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Oval 400">
                  <a:extLst>
                    <a:ext uri="{FF2B5EF4-FFF2-40B4-BE49-F238E27FC236}">
                      <a16:creationId xmlns:a16="http://schemas.microsoft.com/office/drawing/2014/main" id="{E22115AE-554A-4D65-A7D2-952F6B7A0C60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2" name="Oval 401">
                  <a:extLst>
                    <a:ext uri="{FF2B5EF4-FFF2-40B4-BE49-F238E27FC236}">
                      <a16:creationId xmlns:a16="http://schemas.microsoft.com/office/drawing/2014/main" id="{AEFD632E-128E-4BC2-8877-66BC7EDDA273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Oval 402">
                  <a:extLst>
                    <a:ext uri="{FF2B5EF4-FFF2-40B4-BE49-F238E27FC236}">
                      <a16:creationId xmlns:a16="http://schemas.microsoft.com/office/drawing/2014/main" id="{262FB211-3A32-423C-8ED1-CF37D404A370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Oval 403">
                  <a:extLst>
                    <a:ext uri="{FF2B5EF4-FFF2-40B4-BE49-F238E27FC236}">
                      <a16:creationId xmlns:a16="http://schemas.microsoft.com/office/drawing/2014/main" id="{935FE6C6-2D19-4CC7-91C5-C03D06AAFCE2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D47F612F-F4CE-48C8-9A1B-8A95E41EBB09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AD3992D0-3678-4B2F-B44D-D995F2896415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8C497553-A0DB-4C40-8F15-08BF637DA5CC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012DE5A5-BC04-4A40-8B31-08D8FD73F06D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DB964F5F-2F8E-4BE1-A42E-8BB7D3D0C13B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7597D0DC-66A2-4C2C-8A88-F993F91B1044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6" name="Isosceles Triangle 385">
              <a:extLst>
                <a:ext uri="{FF2B5EF4-FFF2-40B4-BE49-F238E27FC236}">
                  <a16:creationId xmlns:a16="http://schemas.microsoft.com/office/drawing/2014/main" id="{814C8D1E-92AF-4561-A4AF-43375439CD4B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7" name="Isosceles Triangle 386">
              <a:extLst>
                <a:ext uri="{FF2B5EF4-FFF2-40B4-BE49-F238E27FC236}">
                  <a16:creationId xmlns:a16="http://schemas.microsoft.com/office/drawing/2014/main" id="{85A3E297-C6D8-4A36-8B5D-2DDDB0841D14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Isosceles Triangle 387">
              <a:extLst>
                <a:ext uri="{FF2B5EF4-FFF2-40B4-BE49-F238E27FC236}">
                  <a16:creationId xmlns:a16="http://schemas.microsoft.com/office/drawing/2014/main" id="{5AE800E4-6DE8-48FC-ABDF-01B55B62986D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Isosceles Triangle 388">
              <a:extLst>
                <a:ext uri="{FF2B5EF4-FFF2-40B4-BE49-F238E27FC236}">
                  <a16:creationId xmlns:a16="http://schemas.microsoft.com/office/drawing/2014/main" id="{DE43AC2B-0629-46A7-89F7-DD6E15F3BCAF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Isosceles Triangle 389">
              <a:extLst>
                <a:ext uri="{FF2B5EF4-FFF2-40B4-BE49-F238E27FC236}">
                  <a16:creationId xmlns:a16="http://schemas.microsoft.com/office/drawing/2014/main" id="{4655611F-0CE4-4DBF-89AD-AFB6B12C9A4D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Isosceles Triangle 390">
              <a:extLst>
                <a:ext uri="{FF2B5EF4-FFF2-40B4-BE49-F238E27FC236}">
                  <a16:creationId xmlns:a16="http://schemas.microsoft.com/office/drawing/2014/main" id="{B08352DF-2AA8-40E3-9443-89ED47E09206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B684280C-861B-4145-8333-BBB367C0EE4D}"/>
              </a:ext>
            </a:extLst>
          </p:cNvPr>
          <p:cNvGrpSpPr/>
          <p:nvPr/>
        </p:nvGrpSpPr>
        <p:grpSpPr>
          <a:xfrm>
            <a:off x="12926362" y="7446228"/>
            <a:ext cx="519616" cy="415521"/>
            <a:chOff x="7540955" y="4146638"/>
            <a:chExt cx="2105526" cy="1553892"/>
          </a:xfrm>
        </p:grpSpPr>
        <p:sp>
          <p:nvSpPr>
            <p:cNvPr id="455" name="Isosceles Triangle 454">
              <a:extLst>
                <a:ext uri="{FF2B5EF4-FFF2-40B4-BE49-F238E27FC236}">
                  <a16:creationId xmlns:a16="http://schemas.microsoft.com/office/drawing/2014/main" id="{008C0AB2-7E11-4CBE-8EDF-74C08CA989E9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Isosceles Triangle 455">
              <a:extLst>
                <a:ext uri="{FF2B5EF4-FFF2-40B4-BE49-F238E27FC236}">
                  <a16:creationId xmlns:a16="http://schemas.microsoft.com/office/drawing/2014/main" id="{018CBF4E-4B4B-44EB-966C-2D2F414F7218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Isosceles Triangle 456">
              <a:extLst>
                <a:ext uri="{FF2B5EF4-FFF2-40B4-BE49-F238E27FC236}">
                  <a16:creationId xmlns:a16="http://schemas.microsoft.com/office/drawing/2014/main" id="{B7B802EB-3EA7-49FE-AFFF-8929FA3C3574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Isosceles Triangle 457">
              <a:extLst>
                <a:ext uri="{FF2B5EF4-FFF2-40B4-BE49-F238E27FC236}">
                  <a16:creationId xmlns:a16="http://schemas.microsoft.com/office/drawing/2014/main" id="{3B0CE1BC-DD10-491C-98EF-20FF615DD412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Isosceles Triangle 458">
              <a:extLst>
                <a:ext uri="{FF2B5EF4-FFF2-40B4-BE49-F238E27FC236}">
                  <a16:creationId xmlns:a16="http://schemas.microsoft.com/office/drawing/2014/main" id="{B59A5F30-5B5D-45E5-871F-566BB8EC28CE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Isosceles Triangle 459">
              <a:extLst>
                <a:ext uri="{FF2B5EF4-FFF2-40B4-BE49-F238E27FC236}">
                  <a16:creationId xmlns:a16="http://schemas.microsoft.com/office/drawing/2014/main" id="{243DC8EB-8347-4974-9618-D0E1450A2A03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99657986-DD3A-44DF-9643-B4FB143F427B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7BD31014-BF45-4A75-A7F5-899DF77F0AEB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9BFEA76F-7FC3-40FD-A0A3-A3C70678EAC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EF981DB3-C885-40A2-B225-E7091BA2C5AE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2CE7B1B7-BFFC-49D1-A5B0-26F77F4D827E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ADD5434E-E328-4AB5-87CD-0801D4D098AA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28962D34-E818-45B3-B13E-35503F7BDAAA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62553CA4-AA2B-46F0-A8E8-BB6DE3B419B1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9DBAFDFE-7307-4F72-BE7F-5A70102C9FB7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440FBE1D-3B67-4F91-AE45-73AEABFB28B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048CED28-572D-43FA-8FED-ED7360C40B38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2E299368-676D-411A-A75E-E63E43A80230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474" name="Oval 473">
                  <a:extLst>
                    <a:ext uri="{FF2B5EF4-FFF2-40B4-BE49-F238E27FC236}">
                      <a16:creationId xmlns:a16="http://schemas.microsoft.com/office/drawing/2014/main" id="{5A18F076-A589-4487-89EA-9DA69A642A0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Oval 474">
                  <a:extLst>
                    <a:ext uri="{FF2B5EF4-FFF2-40B4-BE49-F238E27FC236}">
                      <a16:creationId xmlns:a16="http://schemas.microsoft.com/office/drawing/2014/main" id="{18652699-8B1B-40ED-81D7-A4A7BA13AA88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53F38D36-C917-4E2D-A54B-5DB65320165D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Oval 476">
                  <a:extLst>
                    <a:ext uri="{FF2B5EF4-FFF2-40B4-BE49-F238E27FC236}">
                      <a16:creationId xmlns:a16="http://schemas.microsoft.com/office/drawing/2014/main" id="{32AFC6F5-4281-4206-A482-ADE1E98DBED1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Oval 477">
                  <a:extLst>
                    <a:ext uri="{FF2B5EF4-FFF2-40B4-BE49-F238E27FC236}">
                      <a16:creationId xmlns:a16="http://schemas.microsoft.com/office/drawing/2014/main" id="{A2314A9C-18ED-47F7-928F-63D79A9FA03E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Oval 478">
                  <a:extLst>
                    <a:ext uri="{FF2B5EF4-FFF2-40B4-BE49-F238E27FC236}">
                      <a16:creationId xmlns:a16="http://schemas.microsoft.com/office/drawing/2014/main" id="{4E55B125-4524-49BC-84D0-8F4F7E92E246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35196B61-B7D0-4E07-92DF-C8B6DFC37106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9D796980-2E3B-42FA-9ED8-DA0DCEE619ED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BECD8B3B-498D-4CFE-8F84-FC95A4DAC7CC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C7ED95DF-7900-46B3-BA97-0578B8A58241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94770A73-50B0-494F-97EF-E857FC69D8E6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2277CBCC-D0D0-403A-8740-75D441DAFC4D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B1B31B15-79ED-4457-A70C-9942A82445C2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2" name="Isosceles Triangle 461">
              <a:extLst>
                <a:ext uri="{FF2B5EF4-FFF2-40B4-BE49-F238E27FC236}">
                  <a16:creationId xmlns:a16="http://schemas.microsoft.com/office/drawing/2014/main" id="{CA530B2E-DF7C-4E37-8628-B40153BFCF51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3" name="Isosceles Triangle 462">
              <a:extLst>
                <a:ext uri="{FF2B5EF4-FFF2-40B4-BE49-F238E27FC236}">
                  <a16:creationId xmlns:a16="http://schemas.microsoft.com/office/drawing/2014/main" id="{880A745F-0C23-4B33-8D4A-CD5965A10AFD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Isosceles Triangle 463">
              <a:extLst>
                <a:ext uri="{FF2B5EF4-FFF2-40B4-BE49-F238E27FC236}">
                  <a16:creationId xmlns:a16="http://schemas.microsoft.com/office/drawing/2014/main" id="{70C1A729-3867-4AAA-A0A8-6C8D2F68101B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Isosceles Triangle 464">
              <a:extLst>
                <a:ext uri="{FF2B5EF4-FFF2-40B4-BE49-F238E27FC236}">
                  <a16:creationId xmlns:a16="http://schemas.microsoft.com/office/drawing/2014/main" id="{27945F61-903E-4AFD-B23A-B95A7F0E924E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Isosceles Triangle 465">
              <a:extLst>
                <a:ext uri="{FF2B5EF4-FFF2-40B4-BE49-F238E27FC236}">
                  <a16:creationId xmlns:a16="http://schemas.microsoft.com/office/drawing/2014/main" id="{2B2DA126-7FC8-4EF9-8275-22D5EF69EDCE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Isosceles Triangle 466">
              <a:extLst>
                <a:ext uri="{FF2B5EF4-FFF2-40B4-BE49-F238E27FC236}">
                  <a16:creationId xmlns:a16="http://schemas.microsoft.com/office/drawing/2014/main" id="{6F52B60A-25B3-438A-84A9-6250EDE2313A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60F572E7-347F-4128-8D7D-1F2050BB4EF8}"/>
              </a:ext>
            </a:extLst>
          </p:cNvPr>
          <p:cNvGrpSpPr/>
          <p:nvPr/>
        </p:nvGrpSpPr>
        <p:grpSpPr>
          <a:xfrm>
            <a:off x="13016684" y="7365230"/>
            <a:ext cx="344806" cy="329036"/>
            <a:chOff x="7540955" y="4146638"/>
            <a:chExt cx="2105526" cy="1553892"/>
          </a:xfrm>
        </p:grpSpPr>
        <p:sp>
          <p:nvSpPr>
            <p:cNvPr id="493" name="Isosceles Triangle 492">
              <a:extLst>
                <a:ext uri="{FF2B5EF4-FFF2-40B4-BE49-F238E27FC236}">
                  <a16:creationId xmlns:a16="http://schemas.microsoft.com/office/drawing/2014/main" id="{9731AB21-84CB-4189-8566-36342DC9A1BD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Isosceles Triangle 493">
              <a:extLst>
                <a:ext uri="{FF2B5EF4-FFF2-40B4-BE49-F238E27FC236}">
                  <a16:creationId xmlns:a16="http://schemas.microsoft.com/office/drawing/2014/main" id="{787BC11B-CCEA-43A2-A423-3916D6C60679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Isosceles Triangle 494">
              <a:extLst>
                <a:ext uri="{FF2B5EF4-FFF2-40B4-BE49-F238E27FC236}">
                  <a16:creationId xmlns:a16="http://schemas.microsoft.com/office/drawing/2014/main" id="{B5AEF8DB-772B-4615-A5C3-58F9C9159909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Isosceles Triangle 495">
              <a:extLst>
                <a:ext uri="{FF2B5EF4-FFF2-40B4-BE49-F238E27FC236}">
                  <a16:creationId xmlns:a16="http://schemas.microsoft.com/office/drawing/2014/main" id="{3BED1C45-1444-4D41-9796-B4B428855D02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Isosceles Triangle 496">
              <a:extLst>
                <a:ext uri="{FF2B5EF4-FFF2-40B4-BE49-F238E27FC236}">
                  <a16:creationId xmlns:a16="http://schemas.microsoft.com/office/drawing/2014/main" id="{BFDC8E96-E038-44C0-A40D-37C84A450ADF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Isosceles Triangle 497">
              <a:extLst>
                <a:ext uri="{FF2B5EF4-FFF2-40B4-BE49-F238E27FC236}">
                  <a16:creationId xmlns:a16="http://schemas.microsoft.com/office/drawing/2014/main" id="{A9365A2C-4357-4273-A326-F7A3302C630A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5558BE67-A369-4CBE-A8AB-0862652FC69D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506" name="Group 505">
                <a:extLst>
                  <a:ext uri="{FF2B5EF4-FFF2-40B4-BE49-F238E27FC236}">
                    <a16:creationId xmlns:a16="http://schemas.microsoft.com/office/drawing/2014/main" id="{3E53B520-68EC-4321-9718-FF1C05F5BEA5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21" name="Oval 520">
                  <a:extLst>
                    <a:ext uri="{FF2B5EF4-FFF2-40B4-BE49-F238E27FC236}">
                      <a16:creationId xmlns:a16="http://schemas.microsoft.com/office/drawing/2014/main" id="{1E9567FC-FFE3-4351-BC43-8134FBA6385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07083B4B-1D72-41C0-A801-330A32E2A878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74F9E92D-B2D5-45FF-8351-0151C26DCC1E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4699ABE4-BEFB-47BB-A0A3-59E045625291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B533D093-9390-47C0-8243-D3850B1E8BBC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D6EFA79D-524A-4C9B-A2C2-DCD75AA87A5E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06B43885-130B-4D7F-98D6-7AC6CBB1065D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A3598A68-056E-4813-A00D-27824422CC1C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1146FBB9-0D43-42F4-8C28-60EEE4CA97F4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7" name="Group 506">
                <a:extLst>
                  <a:ext uri="{FF2B5EF4-FFF2-40B4-BE49-F238E27FC236}">
                    <a16:creationId xmlns:a16="http://schemas.microsoft.com/office/drawing/2014/main" id="{D9539C94-1FB9-414C-BF22-9E75AFCEB136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0E390AC7-2838-43AA-991D-33B020EB721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89C24261-CF9C-4D6E-8AED-83873EF89B4B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030659A6-5196-40F8-972F-2B5279168F8C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C83949ED-3FC7-48E0-91D1-5BA4E0CC8E0C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03DCB4EC-6044-462C-B6DE-24E542AC8874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0F7155B6-FA2C-4C5D-8046-A3134D6DCA4A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ECE35D00-FB38-49B5-808E-28A1715E9D38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A5F6C110-B7CB-4186-B45D-B171F84F08BF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3A9A32A7-CFE7-4D0B-A39F-1E3AE563C873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6863193C-2773-45DC-83A3-FA11F4AE9545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BCAB5B37-E6D3-42E2-A73B-D424BDA63DC4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903C1A7E-98D0-4EB1-9423-D08CCEEDD4E0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DB634F18-B3E1-4EF9-82E3-E431548464E4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0" name="Isosceles Triangle 499">
              <a:extLst>
                <a:ext uri="{FF2B5EF4-FFF2-40B4-BE49-F238E27FC236}">
                  <a16:creationId xmlns:a16="http://schemas.microsoft.com/office/drawing/2014/main" id="{47FD19AA-4518-41CF-91E2-ADFC6D996AC2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1" name="Isosceles Triangle 500">
              <a:extLst>
                <a:ext uri="{FF2B5EF4-FFF2-40B4-BE49-F238E27FC236}">
                  <a16:creationId xmlns:a16="http://schemas.microsoft.com/office/drawing/2014/main" id="{3346B65E-4AE2-4152-95F2-DF197C672DB4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Isosceles Triangle 501">
              <a:extLst>
                <a:ext uri="{FF2B5EF4-FFF2-40B4-BE49-F238E27FC236}">
                  <a16:creationId xmlns:a16="http://schemas.microsoft.com/office/drawing/2014/main" id="{BC7BDD30-C2FB-4609-9962-76D25A10F6FE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Isosceles Triangle 502">
              <a:extLst>
                <a:ext uri="{FF2B5EF4-FFF2-40B4-BE49-F238E27FC236}">
                  <a16:creationId xmlns:a16="http://schemas.microsoft.com/office/drawing/2014/main" id="{EBD49542-754D-4D23-8DA8-94F2DCAE1663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Isosceles Triangle 503">
              <a:extLst>
                <a:ext uri="{FF2B5EF4-FFF2-40B4-BE49-F238E27FC236}">
                  <a16:creationId xmlns:a16="http://schemas.microsoft.com/office/drawing/2014/main" id="{5F6040C4-7F8B-42BC-97B8-652805D33088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Isosceles Triangle 504">
              <a:extLst>
                <a:ext uri="{FF2B5EF4-FFF2-40B4-BE49-F238E27FC236}">
                  <a16:creationId xmlns:a16="http://schemas.microsoft.com/office/drawing/2014/main" id="{37269E08-2BCD-4E82-825C-EE5ABEBE4774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4B44930C-85CB-4A0B-A6B3-D07E85D43AC9}"/>
              </a:ext>
            </a:extLst>
          </p:cNvPr>
          <p:cNvGrpSpPr/>
          <p:nvPr/>
        </p:nvGrpSpPr>
        <p:grpSpPr>
          <a:xfrm>
            <a:off x="13070402" y="7347704"/>
            <a:ext cx="219786" cy="182352"/>
            <a:chOff x="7540955" y="4146638"/>
            <a:chExt cx="2105526" cy="1553892"/>
          </a:xfrm>
        </p:grpSpPr>
        <p:sp>
          <p:nvSpPr>
            <p:cNvPr id="531" name="Isosceles Triangle 530">
              <a:extLst>
                <a:ext uri="{FF2B5EF4-FFF2-40B4-BE49-F238E27FC236}">
                  <a16:creationId xmlns:a16="http://schemas.microsoft.com/office/drawing/2014/main" id="{2AA4F1A8-7CDA-42C4-8126-83E8F6DE5FF8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Isosceles Triangle 531">
              <a:extLst>
                <a:ext uri="{FF2B5EF4-FFF2-40B4-BE49-F238E27FC236}">
                  <a16:creationId xmlns:a16="http://schemas.microsoft.com/office/drawing/2014/main" id="{D6AE6B6F-80D3-4A2D-A744-470F644714A2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Isosceles Triangle 532">
              <a:extLst>
                <a:ext uri="{FF2B5EF4-FFF2-40B4-BE49-F238E27FC236}">
                  <a16:creationId xmlns:a16="http://schemas.microsoft.com/office/drawing/2014/main" id="{BCA02087-FE27-4C5E-B71A-083792591008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Isosceles Triangle 533">
              <a:extLst>
                <a:ext uri="{FF2B5EF4-FFF2-40B4-BE49-F238E27FC236}">
                  <a16:creationId xmlns:a16="http://schemas.microsoft.com/office/drawing/2014/main" id="{EAC73D19-D6F1-4F84-B3F0-8ED030FD8DFB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Isosceles Triangle 534">
              <a:extLst>
                <a:ext uri="{FF2B5EF4-FFF2-40B4-BE49-F238E27FC236}">
                  <a16:creationId xmlns:a16="http://schemas.microsoft.com/office/drawing/2014/main" id="{A37B181A-53DC-411C-93A5-837B6605D416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Isosceles Triangle 535">
              <a:extLst>
                <a:ext uri="{FF2B5EF4-FFF2-40B4-BE49-F238E27FC236}">
                  <a16:creationId xmlns:a16="http://schemas.microsoft.com/office/drawing/2014/main" id="{0FE3C1BF-A296-425E-8398-B754D952B2F5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245841C5-B53A-4F13-AA0B-9FD504A0EE51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6BA274E4-1A7C-4DD6-B150-D7641CB3EC65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13811AFB-910C-4484-8879-992ADF618716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DE785B9C-37D7-4B42-B806-3F0EFAC0AD48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92CB79A6-E07D-4BE9-9518-7CC07F80183F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Oval 561">
                  <a:extLst>
                    <a:ext uri="{FF2B5EF4-FFF2-40B4-BE49-F238E27FC236}">
                      <a16:creationId xmlns:a16="http://schemas.microsoft.com/office/drawing/2014/main" id="{1BC37513-FD64-47EB-81D6-8949EB9A53AE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Oval 562">
                  <a:extLst>
                    <a:ext uri="{FF2B5EF4-FFF2-40B4-BE49-F238E27FC236}">
                      <a16:creationId xmlns:a16="http://schemas.microsoft.com/office/drawing/2014/main" id="{5D2B896C-D922-4E15-B0B2-31D2388B67CB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4" name="Oval 563">
                  <a:extLst>
                    <a:ext uri="{FF2B5EF4-FFF2-40B4-BE49-F238E27FC236}">
                      <a16:creationId xmlns:a16="http://schemas.microsoft.com/office/drawing/2014/main" id="{501EA949-0436-4C9B-9218-92A3D57887EA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Oval 564">
                  <a:extLst>
                    <a:ext uri="{FF2B5EF4-FFF2-40B4-BE49-F238E27FC236}">
                      <a16:creationId xmlns:a16="http://schemas.microsoft.com/office/drawing/2014/main" id="{4C1A498C-2861-4D0E-A841-E3FF4D111621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88A46F9F-C7B1-4BC7-8BE7-EE766BABE137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Oval 566">
                  <a:extLst>
                    <a:ext uri="{FF2B5EF4-FFF2-40B4-BE49-F238E27FC236}">
                      <a16:creationId xmlns:a16="http://schemas.microsoft.com/office/drawing/2014/main" id="{13C9A396-585B-43A5-8AE5-A48455A66EF2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5" name="Group 544">
                <a:extLst>
                  <a:ext uri="{FF2B5EF4-FFF2-40B4-BE49-F238E27FC236}">
                    <a16:creationId xmlns:a16="http://schemas.microsoft.com/office/drawing/2014/main" id="{0BEE68BF-73F4-4641-A39D-DFA197C09E5F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51D83EB7-A5B8-4A99-819A-D25D148A4175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6D909ABA-02B2-4CA0-BA2A-5B84E7036107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0282482D-C4F5-4C68-B814-A11EAC48B1BF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2F8F09C6-B9C2-4F2C-8D3D-16179EE50D44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6E3D65F2-4085-42E0-A22D-74312E4148AE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85BE5B98-00C2-48B6-96D6-2BEE20D6F132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1CD0BCD5-6F96-49E9-8F91-FDAE6915ACF2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082ADFB0-3127-4F43-A9CE-A22D0F488DD7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122363D5-34B6-44A8-A996-A94836FB1792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FF1D4279-9BBC-47A4-BFD6-CE8D51C0FC97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EA9959CB-59B5-483E-8D16-423F3C4BBC6A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A0331F90-FA81-4B99-851B-CA38BB50826B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212D2F79-1A0A-4BDB-8808-5208B405EFD4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8" name="Isosceles Triangle 537">
              <a:extLst>
                <a:ext uri="{FF2B5EF4-FFF2-40B4-BE49-F238E27FC236}">
                  <a16:creationId xmlns:a16="http://schemas.microsoft.com/office/drawing/2014/main" id="{5FCC897C-4ACD-46AF-BDD0-D6D566C5D346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9" name="Isosceles Triangle 538">
              <a:extLst>
                <a:ext uri="{FF2B5EF4-FFF2-40B4-BE49-F238E27FC236}">
                  <a16:creationId xmlns:a16="http://schemas.microsoft.com/office/drawing/2014/main" id="{8168BFDE-1CC4-438F-88CA-CEB624807898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Isosceles Triangle 539">
              <a:extLst>
                <a:ext uri="{FF2B5EF4-FFF2-40B4-BE49-F238E27FC236}">
                  <a16:creationId xmlns:a16="http://schemas.microsoft.com/office/drawing/2014/main" id="{A5597450-B701-4CF4-A032-BFA5124171F6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Isosceles Triangle 540">
              <a:extLst>
                <a:ext uri="{FF2B5EF4-FFF2-40B4-BE49-F238E27FC236}">
                  <a16:creationId xmlns:a16="http://schemas.microsoft.com/office/drawing/2014/main" id="{73526DDF-314C-43C7-A5FC-27D136C2BB85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Isosceles Triangle 541">
              <a:extLst>
                <a:ext uri="{FF2B5EF4-FFF2-40B4-BE49-F238E27FC236}">
                  <a16:creationId xmlns:a16="http://schemas.microsoft.com/office/drawing/2014/main" id="{C1CB6E3F-8935-4611-98EA-16AA75573267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Isosceles Triangle 542">
              <a:extLst>
                <a:ext uri="{FF2B5EF4-FFF2-40B4-BE49-F238E27FC236}">
                  <a16:creationId xmlns:a16="http://schemas.microsoft.com/office/drawing/2014/main" id="{35A3473E-38E5-41B6-AE2C-BD60E124FFF0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333E9D05-A343-4716-A7F3-5C41858E52FA}"/>
              </a:ext>
            </a:extLst>
          </p:cNvPr>
          <p:cNvGrpSpPr/>
          <p:nvPr/>
        </p:nvGrpSpPr>
        <p:grpSpPr>
          <a:xfrm>
            <a:off x="13120855" y="7354696"/>
            <a:ext cx="118480" cy="72516"/>
            <a:chOff x="7540955" y="4146638"/>
            <a:chExt cx="2105526" cy="1553892"/>
          </a:xfrm>
        </p:grpSpPr>
        <p:sp>
          <p:nvSpPr>
            <p:cNvPr id="569" name="Isosceles Triangle 568">
              <a:extLst>
                <a:ext uri="{FF2B5EF4-FFF2-40B4-BE49-F238E27FC236}">
                  <a16:creationId xmlns:a16="http://schemas.microsoft.com/office/drawing/2014/main" id="{27D60E54-ED38-4E40-8A5E-E5C27B162676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Isosceles Triangle 569">
              <a:extLst>
                <a:ext uri="{FF2B5EF4-FFF2-40B4-BE49-F238E27FC236}">
                  <a16:creationId xmlns:a16="http://schemas.microsoft.com/office/drawing/2014/main" id="{24DAA5C3-4226-486C-B9CD-B7C195564852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Isosceles Triangle 570">
              <a:extLst>
                <a:ext uri="{FF2B5EF4-FFF2-40B4-BE49-F238E27FC236}">
                  <a16:creationId xmlns:a16="http://schemas.microsoft.com/office/drawing/2014/main" id="{E8EFF1EB-4CB4-441B-825D-66259553B35C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Isosceles Triangle 571">
              <a:extLst>
                <a:ext uri="{FF2B5EF4-FFF2-40B4-BE49-F238E27FC236}">
                  <a16:creationId xmlns:a16="http://schemas.microsoft.com/office/drawing/2014/main" id="{4F2BDCC7-307F-4E17-A942-4D5BE8932885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Isosceles Triangle 572">
              <a:extLst>
                <a:ext uri="{FF2B5EF4-FFF2-40B4-BE49-F238E27FC236}">
                  <a16:creationId xmlns:a16="http://schemas.microsoft.com/office/drawing/2014/main" id="{41DA2DF5-F7F9-4A4E-94B0-67C3A7A8D6E6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Isosceles Triangle 573">
              <a:extLst>
                <a:ext uri="{FF2B5EF4-FFF2-40B4-BE49-F238E27FC236}">
                  <a16:creationId xmlns:a16="http://schemas.microsoft.com/office/drawing/2014/main" id="{5DB6871B-8ABF-4BDF-84D0-84456DC1E8A9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5" name="Group 574">
              <a:extLst>
                <a:ext uri="{FF2B5EF4-FFF2-40B4-BE49-F238E27FC236}">
                  <a16:creationId xmlns:a16="http://schemas.microsoft.com/office/drawing/2014/main" id="{A3E16686-07E7-499E-BD22-C3887B000338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582" name="Group 581">
                <a:extLst>
                  <a:ext uri="{FF2B5EF4-FFF2-40B4-BE49-F238E27FC236}">
                    <a16:creationId xmlns:a16="http://schemas.microsoft.com/office/drawing/2014/main" id="{8072AF94-46E8-462C-8F2B-59F93E5F7532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03428BD4-A64F-4389-8200-3BBE8C18EA8A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D3002DC1-40BA-4FFD-8607-F14602076063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34771852-A480-4FCE-A5BE-702082D847C2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6282E49F-6C6E-4FA3-ACC2-F9C65DE4F8C5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7CF6777F-FAAB-4762-8834-3C107ABC23ED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ED715CBD-2D2C-45B2-8FAB-F536228D5105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5812FCFB-0A2B-47DB-9E03-A7CA18586025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B9EBFF27-F089-4305-AE79-E78B15A94AE3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02D7B160-6A50-4DEF-927B-FE08D7BB9CFA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DA4406EE-88B8-489F-A5F8-E58FB757C456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88" name="Oval 587">
                  <a:extLst>
                    <a:ext uri="{FF2B5EF4-FFF2-40B4-BE49-F238E27FC236}">
                      <a16:creationId xmlns:a16="http://schemas.microsoft.com/office/drawing/2014/main" id="{0F0C0D0A-AC78-4534-A97D-46D7780B4565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Oval 588">
                  <a:extLst>
                    <a:ext uri="{FF2B5EF4-FFF2-40B4-BE49-F238E27FC236}">
                      <a16:creationId xmlns:a16="http://schemas.microsoft.com/office/drawing/2014/main" id="{57D2770D-FC49-4CD1-B896-43E67C673EC3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990C5480-EC8F-45FA-AC48-F1A4302D545B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D6B5B2A7-A1E5-4138-BEDF-2AA8CD07C689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C31D0A4F-7E04-4965-B9FB-B0D458E2EA76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49F988B5-3BE9-4545-BF5C-1369093F5583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28285F0D-2030-464D-9BED-D27189B0EEFA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702720C7-1187-4D8B-B4CC-D928B135662D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09571038-B4C8-4C24-B367-30BA2B426931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35E93E54-66DB-4EB3-9EBB-6A6225C64E77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4C5F2805-46FA-4C12-9AF2-3E6F8CA52F99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4C21DC70-FBA1-47BB-AA91-A9F20C9EA548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BB428346-4078-469D-9D14-C27673611DA1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76" name="Isosceles Triangle 575">
              <a:extLst>
                <a:ext uri="{FF2B5EF4-FFF2-40B4-BE49-F238E27FC236}">
                  <a16:creationId xmlns:a16="http://schemas.microsoft.com/office/drawing/2014/main" id="{1344E80C-53A0-4CE3-A422-D74E4BAB263E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7" name="Isosceles Triangle 576">
              <a:extLst>
                <a:ext uri="{FF2B5EF4-FFF2-40B4-BE49-F238E27FC236}">
                  <a16:creationId xmlns:a16="http://schemas.microsoft.com/office/drawing/2014/main" id="{91BC5EFA-E445-4FAA-9918-7D9C5FFDABE5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Isosceles Triangle 577">
              <a:extLst>
                <a:ext uri="{FF2B5EF4-FFF2-40B4-BE49-F238E27FC236}">
                  <a16:creationId xmlns:a16="http://schemas.microsoft.com/office/drawing/2014/main" id="{14F76C7C-954C-48E0-B7B9-50D89AB804E9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Isosceles Triangle 578">
              <a:extLst>
                <a:ext uri="{FF2B5EF4-FFF2-40B4-BE49-F238E27FC236}">
                  <a16:creationId xmlns:a16="http://schemas.microsoft.com/office/drawing/2014/main" id="{821FB440-B9B4-419C-B17C-9208F7E1F7C1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Isosceles Triangle 579">
              <a:extLst>
                <a:ext uri="{FF2B5EF4-FFF2-40B4-BE49-F238E27FC236}">
                  <a16:creationId xmlns:a16="http://schemas.microsoft.com/office/drawing/2014/main" id="{5709B366-8032-48FC-B7EB-8247F0F7C0CE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Isosceles Triangle 580">
              <a:extLst>
                <a:ext uri="{FF2B5EF4-FFF2-40B4-BE49-F238E27FC236}">
                  <a16:creationId xmlns:a16="http://schemas.microsoft.com/office/drawing/2014/main" id="{3ECF9ED2-F1B1-4A9C-ACA6-A3DB3B8ED17A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9C6173A-7D7F-4C62-AF9D-5688CAA27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20" y="2025440"/>
            <a:ext cx="45624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47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6233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b="1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2157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b="1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8066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b="1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b="1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088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b="1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3193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7482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947C8-30FA-4C04-9F5E-E288D66B7730}"/>
              </a:ext>
            </a:extLst>
          </p:cNvPr>
          <p:cNvGrpSpPr/>
          <p:nvPr/>
        </p:nvGrpSpPr>
        <p:grpSpPr>
          <a:xfrm>
            <a:off x="3857502" y="1490522"/>
            <a:ext cx="4386943" cy="2453384"/>
            <a:chOff x="9646297" y="2383972"/>
            <a:chExt cx="2142930" cy="214137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535CB76-ACF7-4572-B8DA-59CD8003A8BA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409065-D80E-4266-9B9D-50BEB414BD3F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4253C9-DC1B-4C38-8405-C3F27F2CCCBA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689E72-E154-4D8D-87BA-83CF908B7A71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592202E-436E-44CD-99FF-85EB90B26605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6CD5BC-9E34-4848-B87A-FFB95DE4FC60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DD6EEE-F130-49EE-9E94-60118085DB53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37FD36E-A5F9-40A3-B48E-27E2FE8B65A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344456-E848-433C-9717-A09B23D4A00B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1124BC-4107-4645-8740-115FECB78268}"/>
              </a:ext>
            </a:extLst>
          </p:cNvPr>
          <p:cNvGrpSpPr/>
          <p:nvPr/>
        </p:nvGrpSpPr>
        <p:grpSpPr>
          <a:xfrm>
            <a:off x="3835218" y="2453524"/>
            <a:ext cx="4386943" cy="2453384"/>
            <a:chOff x="9646297" y="2383972"/>
            <a:chExt cx="2142930" cy="214137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17C2B9-4513-4F6E-AB28-EAF051782181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08D1E0-1A54-4916-977C-978C9AB09CE9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88582DF-77AD-4C80-8231-6655863E8630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15CF30-BEFC-40F6-8251-5E67E9BAC7C8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B6CA9C-C08E-4769-8787-0B9EB935165E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2A0F06C-E240-4D71-8AB4-5D1FE04F4E5B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491CC4B-2B23-439A-B437-626F33EDE9E9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8CB1BA-D71F-45B8-AA7F-5D33FA904D3D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B5BDC57-E811-4370-98AA-B442F92DE3DF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2235E0E-6C26-4499-BB6D-D182F18F5580}"/>
              </a:ext>
            </a:extLst>
          </p:cNvPr>
          <p:cNvSpPr txBox="1"/>
          <p:nvPr/>
        </p:nvSpPr>
        <p:spPr>
          <a:xfrm>
            <a:off x="5939552" y="347104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774861-A71D-4DB3-90BF-E953E693C04C}"/>
              </a:ext>
            </a:extLst>
          </p:cNvPr>
          <p:cNvSpPr txBox="1"/>
          <p:nvPr/>
        </p:nvSpPr>
        <p:spPr>
          <a:xfrm>
            <a:off x="6855462" y="313459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+ 1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1B7A20-F37F-4D28-970F-366536E62D4E}"/>
              </a:ext>
            </a:extLst>
          </p:cNvPr>
          <p:cNvSpPr txBox="1"/>
          <p:nvPr/>
        </p:nvSpPr>
        <p:spPr>
          <a:xfrm>
            <a:off x="5884982" y="491225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BAC3B9-1137-4DE2-9533-2F0132B5E12B}"/>
              </a:ext>
            </a:extLst>
          </p:cNvPr>
          <p:cNvSpPr txBox="1"/>
          <p:nvPr/>
        </p:nvSpPr>
        <p:spPr>
          <a:xfrm>
            <a:off x="7497334" y="455539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+ 1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AD8400D-4A13-426C-B5D4-EF16F765E306}"/>
              </a:ext>
            </a:extLst>
          </p:cNvPr>
          <p:cNvSpPr/>
          <p:nvPr/>
        </p:nvSpPr>
        <p:spPr>
          <a:xfrm>
            <a:off x="6120882" y="3918857"/>
            <a:ext cx="1455575" cy="951723"/>
          </a:xfrm>
          <a:custGeom>
            <a:avLst/>
            <a:gdLst>
              <a:gd name="connsiteX0" fmla="*/ 27991 w 1380930"/>
              <a:gd name="connsiteY0" fmla="*/ 0 h 951723"/>
              <a:gd name="connsiteX1" fmla="*/ 0 w 1380930"/>
              <a:gd name="connsiteY1" fmla="*/ 951723 h 951723"/>
              <a:gd name="connsiteX2" fmla="*/ 1380930 w 1380930"/>
              <a:gd name="connsiteY2" fmla="*/ 606490 h 951723"/>
              <a:gd name="connsiteX3" fmla="*/ 27991 w 1380930"/>
              <a:gd name="connsiteY3" fmla="*/ 0 h 951723"/>
              <a:gd name="connsiteX0" fmla="*/ 27991 w 1455575"/>
              <a:gd name="connsiteY0" fmla="*/ 0 h 951723"/>
              <a:gd name="connsiteX1" fmla="*/ 0 w 1455575"/>
              <a:gd name="connsiteY1" fmla="*/ 951723 h 951723"/>
              <a:gd name="connsiteX2" fmla="*/ 1455575 w 1455575"/>
              <a:gd name="connsiteY2" fmla="*/ 606490 h 951723"/>
              <a:gd name="connsiteX3" fmla="*/ 27991 w 1455575"/>
              <a:gd name="connsiteY3" fmla="*/ 0 h 9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575" h="951723">
                <a:moveTo>
                  <a:pt x="27991" y="0"/>
                </a:moveTo>
                <a:lnTo>
                  <a:pt x="0" y="951723"/>
                </a:lnTo>
                <a:lnTo>
                  <a:pt x="1455575" y="606490"/>
                </a:lnTo>
                <a:lnTo>
                  <a:pt x="2799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1837A65-EAC7-412A-80EC-A53DE59E3EDA}"/>
              </a:ext>
            </a:extLst>
          </p:cNvPr>
          <p:cNvSpPr/>
          <p:nvPr/>
        </p:nvSpPr>
        <p:spPr>
          <a:xfrm>
            <a:off x="6139543" y="3545633"/>
            <a:ext cx="1418253" cy="979714"/>
          </a:xfrm>
          <a:custGeom>
            <a:avLst/>
            <a:gdLst>
              <a:gd name="connsiteX0" fmla="*/ 0 w 1380931"/>
              <a:gd name="connsiteY0" fmla="*/ 363894 h 979714"/>
              <a:gd name="connsiteX1" fmla="*/ 1380931 w 1380931"/>
              <a:gd name="connsiteY1" fmla="*/ 0 h 979714"/>
              <a:gd name="connsiteX2" fmla="*/ 1371600 w 1380931"/>
              <a:gd name="connsiteY2" fmla="*/ 979714 h 979714"/>
              <a:gd name="connsiteX3" fmla="*/ 0 w 1380931"/>
              <a:gd name="connsiteY3" fmla="*/ 363894 h 979714"/>
              <a:gd name="connsiteX0" fmla="*/ 0 w 1418253"/>
              <a:gd name="connsiteY0" fmla="*/ 373224 h 979714"/>
              <a:gd name="connsiteX1" fmla="*/ 1418253 w 1418253"/>
              <a:gd name="connsiteY1" fmla="*/ 0 h 979714"/>
              <a:gd name="connsiteX2" fmla="*/ 1408922 w 1418253"/>
              <a:gd name="connsiteY2" fmla="*/ 979714 h 979714"/>
              <a:gd name="connsiteX3" fmla="*/ 0 w 1418253"/>
              <a:gd name="connsiteY3" fmla="*/ 37322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253" h="979714">
                <a:moveTo>
                  <a:pt x="0" y="373224"/>
                </a:moveTo>
                <a:lnTo>
                  <a:pt x="1418253" y="0"/>
                </a:lnTo>
                <a:cubicBezTo>
                  <a:pt x="1415143" y="326571"/>
                  <a:pt x="1412032" y="653143"/>
                  <a:pt x="1408922" y="979714"/>
                </a:cubicBezTo>
                <a:lnTo>
                  <a:pt x="0" y="37322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92F9108-1CDF-44BD-90D4-E46C5C519A27}"/>
              </a:ext>
            </a:extLst>
          </p:cNvPr>
          <p:cNvSpPr/>
          <p:nvPr/>
        </p:nvSpPr>
        <p:spPr>
          <a:xfrm>
            <a:off x="7555257" y="3554963"/>
            <a:ext cx="627690" cy="951723"/>
          </a:xfrm>
          <a:custGeom>
            <a:avLst/>
            <a:gdLst>
              <a:gd name="connsiteX0" fmla="*/ 11870 w 627690"/>
              <a:gd name="connsiteY0" fmla="*/ 0 h 951723"/>
              <a:gd name="connsiteX1" fmla="*/ 627690 w 627690"/>
              <a:gd name="connsiteY1" fmla="*/ 186613 h 951723"/>
              <a:gd name="connsiteX2" fmla="*/ 2539 w 627690"/>
              <a:gd name="connsiteY2" fmla="*/ 951723 h 951723"/>
              <a:gd name="connsiteX3" fmla="*/ 11870 w 627690"/>
              <a:gd name="connsiteY3" fmla="*/ 0 h 9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690" h="951723">
                <a:moveTo>
                  <a:pt x="11870" y="0"/>
                </a:moveTo>
                <a:lnTo>
                  <a:pt x="627690" y="186613"/>
                </a:lnTo>
                <a:lnTo>
                  <a:pt x="2539" y="951723"/>
                </a:lnTo>
                <a:cubicBezTo>
                  <a:pt x="-571" y="634482"/>
                  <a:pt x="-3682" y="317241"/>
                  <a:pt x="1187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9928C19-D40B-417F-946D-8267CA8E3087}"/>
              </a:ext>
            </a:extLst>
          </p:cNvPr>
          <p:cNvSpPr/>
          <p:nvPr/>
        </p:nvSpPr>
        <p:spPr>
          <a:xfrm>
            <a:off x="7557796" y="2761862"/>
            <a:ext cx="634482" cy="1007706"/>
          </a:xfrm>
          <a:custGeom>
            <a:avLst/>
            <a:gdLst>
              <a:gd name="connsiteX0" fmla="*/ 634482 w 634482"/>
              <a:gd name="connsiteY0" fmla="*/ 0 h 933061"/>
              <a:gd name="connsiteX1" fmla="*/ 615820 w 634482"/>
              <a:gd name="connsiteY1" fmla="*/ 933061 h 933061"/>
              <a:gd name="connsiteX2" fmla="*/ 0 w 634482"/>
              <a:gd name="connsiteY2" fmla="*/ 793102 h 933061"/>
              <a:gd name="connsiteX3" fmla="*/ 9331 w 634482"/>
              <a:gd name="connsiteY3" fmla="*/ 774441 h 933061"/>
              <a:gd name="connsiteX4" fmla="*/ 9331 w 634482"/>
              <a:gd name="connsiteY4" fmla="*/ 774441 h 933061"/>
              <a:gd name="connsiteX5" fmla="*/ 634482 w 634482"/>
              <a:gd name="connsiteY5" fmla="*/ 0 h 933061"/>
              <a:gd name="connsiteX0" fmla="*/ 634482 w 634482"/>
              <a:gd name="connsiteY0" fmla="*/ 0 h 1007706"/>
              <a:gd name="connsiteX1" fmla="*/ 634481 w 634482"/>
              <a:gd name="connsiteY1" fmla="*/ 1007706 h 1007706"/>
              <a:gd name="connsiteX2" fmla="*/ 0 w 634482"/>
              <a:gd name="connsiteY2" fmla="*/ 793102 h 1007706"/>
              <a:gd name="connsiteX3" fmla="*/ 9331 w 634482"/>
              <a:gd name="connsiteY3" fmla="*/ 774441 h 1007706"/>
              <a:gd name="connsiteX4" fmla="*/ 9331 w 634482"/>
              <a:gd name="connsiteY4" fmla="*/ 774441 h 1007706"/>
              <a:gd name="connsiteX5" fmla="*/ 634482 w 634482"/>
              <a:gd name="connsiteY5" fmla="*/ 0 h 100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482" h="1007706">
                <a:moveTo>
                  <a:pt x="634482" y="0"/>
                </a:moveTo>
                <a:cubicBezTo>
                  <a:pt x="634482" y="335902"/>
                  <a:pt x="634481" y="671804"/>
                  <a:pt x="634481" y="1007706"/>
                </a:cubicBezTo>
                <a:lnTo>
                  <a:pt x="0" y="793102"/>
                </a:lnTo>
                <a:lnTo>
                  <a:pt x="9331" y="774441"/>
                </a:lnTo>
                <a:lnTo>
                  <a:pt x="9331" y="774441"/>
                </a:lnTo>
                <a:lnTo>
                  <a:pt x="63448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229F6E9-431E-4869-9851-A2F1E3A94AF2}"/>
              </a:ext>
            </a:extLst>
          </p:cNvPr>
          <p:cNvSpPr/>
          <p:nvPr/>
        </p:nvSpPr>
        <p:spPr>
          <a:xfrm>
            <a:off x="6046237" y="3826524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6B617EE-716A-415E-8F3A-37DBE69A3EAC}"/>
              </a:ext>
            </a:extLst>
          </p:cNvPr>
          <p:cNvSpPr/>
          <p:nvPr/>
        </p:nvSpPr>
        <p:spPr>
          <a:xfrm>
            <a:off x="6027923" y="4751203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F17103D-FA63-41F9-A2DA-64275D9A156A}"/>
              </a:ext>
            </a:extLst>
          </p:cNvPr>
          <p:cNvSpPr/>
          <p:nvPr/>
        </p:nvSpPr>
        <p:spPr>
          <a:xfrm>
            <a:off x="7423467" y="4446745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F43C367-E936-4FCF-8E98-9B42A1DB567D}"/>
              </a:ext>
            </a:extLst>
          </p:cNvPr>
          <p:cNvSpPr/>
          <p:nvPr/>
        </p:nvSpPr>
        <p:spPr>
          <a:xfrm>
            <a:off x="7431117" y="3484371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F50981E-F5BD-4C0F-9F23-459ABAB5FCBE}"/>
              </a:ext>
            </a:extLst>
          </p:cNvPr>
          <p:cNvSpPr/>
          <p:nvPr/>
        </p:nvSpPr>
        <p:spPr>
          <a:xfrm>
            <a:off x="8023110" y="3645472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AFECF6E-0872-4D1D-AD43-6B09C8039116}"/>
              </a:ext>
            </a:extLst>
          </p:cNvPr>
          <p:cNvSpPr/>
          <p:nvPr/>
        </p:nvSpPr>
        <p:spPr>
          <a:xfrm>
            <a:off x="8052669" y="2679341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7E4636-7AB0-4FDE-B885-18B32E8F10D5}"/>
              </a:ext>
            </a:extLst>
          </p:cNvPr>
          <p:cNvSpPr txBox="1"/>
          <p:nvPr/>
        </p:nvSpPr>
        <p:spPr>
          <a:xfrm>
            <a:off x="863871" y="2284042"/>
            <a:ext cx="284404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topEdge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100;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bottomEdge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200;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61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7" grpId="0" animBg="1"/>
      <p:bldP spid="47" grpId="1" animBg="1"/>
      <p:bldP spid="48" grpId="0" animBg="1"/>
      <p:bldP spid="48" grpId="2" animBg="1"/>
      <p:bldP spid="49" grpId="0" animBg="1"/>
      <p:bldP spid="49" grpId="1" animBg="1"/>
      <p:bldP spid="50" grpId="0" animBg="1"/>
      <p:bldP spid="51" grpId="0" animBg="1"/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Mesh Generation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 pictures</a:t>
            </a:r>
          </a:p>
          <a:p>
            <a:r>
              <a:rPr lang="en-US" dirty="0"/>
              <a:t>Code Conventions</a:t>
            </a:r>
          </a:p>
          <a:p>
            <a:r>
              <a:rPr lang="en-US" dirty="0"/>
              <a:t>Math</a:t>
            </a:r>
          </a:p>
          <a:p>
            <a:r>
              <a:rPr lang="en-US" dirty="0"/>
              <a:t>Make Money!</a:t>
            </a:r>
          </a:p>
          <a:p>
            <a:r>
              <a:rPr lang="en-US" dirty="0"/>
              <a:t>Get bought out</a:t>
            </a:r>
          </a:p>
        </p:txBody>
      </p:sp>
      <p:sp>
        <p:nvSpPr>
          <p:cNvPr id="4" name="AutoShape 2" descr="Electronic-Arts-Logo.svg">
            <a:extLst>
              <a:ext uri="{FF2B5EF4-FFF2-40B4-BE49-F238E27FC236}">
                <a16:creationId xmlns:a16="http://schemas.microsoft.com/office/drawing/2014/main" id="{EE4C6872-80ED-4EC8-ACCE-3889E71906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2" name="Picture 4" descr="Electronic-Arts-Logo.svg">
            <a:extLst>
              <a:ext uri="{FF2B5EF4-FFF2-40B4-BE49-F238E27FC236}">
                <a16:creationId xmlns:a16="http://schemas.microsoft.com/office/drawing/2014/main" id="{7501ED45-814D-4DF9-BACE-A61573269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525" y="5587068"/>
            <a:ext cx="595618" cy="59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31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947C8-30FA-4C04-9F5E-E288D66B7730}"/>
              </a:ext>
            </a:extLst>
          </p:cNvPr>
          <p:cNvGrpSpPr/>
          <p:nvPr/>
        </p:nvGrpSpPr>
        <p:grpSpPr>
          <a:xfrm>
            <a:off x="3857502" y="1490522"/>
            <a:ext cx="4386943" cy="2453384"/>
            <a:chOff x="9646297" y="2383972"/>
            <a:chExt cx="2142930" cy="214137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535CB76-ACF7-4572-B8DA-59CD8003A8BA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409065-D80E-4266-9B9D-50BEB414BD3F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4253C9-DC1B-4C38-8405-C3F27F2CCCBA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689E72-E154-4D8D-87BA-83CF908B7A71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592202E-436E-44CD-99FF-85EB90B26605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6CD5BC-9E34-4848-B87A-FFB95DE4FC60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DD6EEE-F130-49EE-9E94-60118085DB53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37FD36E-A5F9-40A3-B48E-27E2FE8B65A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344456-E848-433C-9717-A09B23D4A00B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1124BC-4107-4645-8740-115FECB78268}"/>
              </a:ext>
            </a:extLst>
          </p:cNvPr>
          <p:cNvGrpSpPr/>
          <p:nvPr/>
        </p:nvGrpSpPr>
        <p:grpSpPr>
          <a:xfrm>
            <a:off x="3835218" y="2453524"/>
            <a:ext cx="4386943" cy="2453384"/>
            <a:chOff x="9646297" y="2383972"/>
            <a:chExt cx="2142930" cy="214137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17C2B9-4513-4F6E-AB28-EAF051782181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08D1E0-1A54-4916-977C-978C9AB09CE9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88582DF-77AD-4C80-8231-6655863E8630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15CF30-BEFC-40F6-8251-5E67E9BAC7C8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B6CA9C-C08E-4769-8787-0B9EB935165E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2A0F06C-E240-4D71-8AB4-5D1FE04F4E5B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491CC4B-2B23-439A-B437-626F33EDE9E9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8CB1BA-D71F-45B8-AA7F-5D33FA904D3D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B5BDC57-E811-4370-98AA-B442F92DE3DF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2235E0E-6C26-4499-BB6D-D182F18F5580}"/>
              </a:ext>
            </a:extLst>
          </p:cNvPr>
          <p:cNvSpPr txBox="1"/>
          <p:nvPr/>
        </p:nvSpPr>
        <p:spPr>
          <a:xfrm>
            <a:off x="5537995" y="3424156"/>
            <a:ext cx="123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topEdge</a:t>
            </a:r>
            <a:r>
              <a:rPr lang="en-US" dirty="0"/>
              <a:t> +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774861-A71D-4DB3-90BF-E953E693C04C}"/>
              </a:ext>
            </a:extLst>
          </p:cNvPr>
          <p:cNvSpPr txBox="1"/>
          <p:nvPr/>
        </p:nvSpPr>
        <p:spPr>
          <a:xfrm>
            <a:off x="5974391" y="3106310"/>
            <a:ext cx="179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topEdge</a:t>
            </a:r>
            <a:r>
              <a:rPr lang="en-US" dirty="0"/>
              <a:t> + </a:t>
            </a:r>
            <a:r>
              <a:rPr lang="en-US" dirty="0" err="1"/>
              <a:t>i</a:t>
            </a:r>
            <a:r>
              <a:rPr lang="en-US" dirty="0"/>
              <a:t> + 1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1B7A20-F37F-4D28-970F-366536E62D4E}"/>
              </a:ext>
            </a:extLst>
          </p:cNvPr>
          <p:cNvSpPr txBox="1"/>
          <p:nvPr/>
        </p:nvSpPr>
        <p:spPr>
          <a:xfrm>
            <a:off x="5884982" y="4912252"/>
            <a:ext cx="161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bottomEdge</a:t>
            </a:r>
            <a:r>
              <a:rPr lang="en-US" dirty="0"/>
              <a:t> +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BAC3B9-1137-4DE2-9533-2F0132B5E12B}"/>
              </a:ext>
            </a:extLst>
          </p:cNvPr>
          <p:cNvSpPr txBox="1"/>
          <p:nvPr/>
        </p:nvSpPr>
        <p:spPr>
          <a:xfrm>
            <a:off x="7497334" y="4555392"/>
            <a:ext cx="243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bottomEdge</a:t>
            </a:r>
            <a:r>
              <a:rPr lang="en-US" dirty="0"/>
              <a:t> + </a:t>
            </a:r>
            <a:r>
              <a:rPr lang="en-US" dirty="0" err="1"/>
              <a:t>i</a:t>
            </a:r>
            <a:r>
              <a:rPr lang="en-US" dirty="0"/>
              <a:t> + 1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AD8400D-4A13-426C-B5D4-EF16F765E306}"/>
              </a:ext>
            </a:extLst>
          </p:cNvPr>
          <p:cNvSpPr/>
          <p:nvPr/>
        </p:nvSpPr>
        <p:spPr>
          <a:xfrm>
            <a:off x="6120882" y="3918857"/>
            <a:ext cx="1455575" cy="951723"/>
          </a:xfrm>
          <a:custGeom>
            <a:avLst/>
            <a:gdLst>
              <a:gd name="connsiteX0" fmla="*/ 27991 w 1380930"/>
              <a:gd name="connsiteY0" fmla="*/ 0 h 951723"/>
              <a:gd name="connsiteX1" fmla="*/ 0 w 1380930"/>
              <a:gd name="connsiteY1" fmla="*/ 951723 h 951723"/>
              <a:gd name="connsiteX2" fmla="*/ 1380930 w 1380930"/>
              <a:gd name="connsiteY2" fmla="*/ 606490 h 951723"/>
              <a:gd name="connsiteX3" fmla="*/ 27991 w 1380930"/>
              <a:gd name="connsiteY3" fmla="*/ 0 h 951723"/>
              <a:gd name="connsiteX0" fmla="*/ 27991 w 1455575"/>
              <a:gd name="connsiteY0" fmla="*/ 0 h 951723"/>
              <a:gd name="connsiteX1" fmla="*/ 0 w 1455575"/>
              <a:gd name="connsiteY1" fmla="*/ 951723 h 951723"/>
              <a:gd name="connsiteX2" fmla="*/ 1455575 w 1455575"/>
              <a:gd name="connsiteY2" fmla="*/ 606490 h 951723"/>
              <a:gd name="connsiteX3" fmla="*/ 27991 w 1455575"/>
              <a:gd name="connsiteY3" fmla="*/ 0 h 9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575" h="951723">
                <a:moveTo>
                  <a:pt x="27991" y="0"/>
                </a:moveTo>
                <a:lnTo>
                  <a:pt x="0" y="951723"/>
                </a:lnTo>
                <a:lnTo>
                  <a:pt x="1455575" y="606490"/>
                </a:lnTo>
                <a:lnTo>
                  <a:pt x="2799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1837A65-EAC7-412A-80EC-A53DE59E3EDA}"/>
              </a:ext>
            </a:extLst>
          </p:cNvPr>
          <p:cNvSpPr/>
          <p:nvPr/>
        </p:nvSpPr>
        <p:spPr>
          <a:xfrm>
            <a:off x="6139543" y="3545633"/>
            <a:ext cx="1418253" cy="979714"/>
          </a:xfrm>
          <a:custGeom>
            <a:avLst/>
            <a:gdLst>
              <a:gd name="connsiteX0" fmla="*/ 0 w 1380931"/>
              <a:gd name="connsiteY0" fmla="*/ 363894 h 979714"/>
              <a:gd name="connsiteX1" fmla="*/ 1380931 w 1380931"/>
              <a:gd name="connsiteY1" fmla="*/ 0 h 979714"/>
              <a:gd name="connsiteX2" fmla="*/ 1371600 w 1380931"/>
              <a:gd name="connsiteY2" fmla="*/ 979714 h 979714"/>
              <a:gd name="connsiteX3" fmla="*/ 0 w 1380931"/>
              <a:gd name="connsiteY3" fmla="*/ 363894 h 979714"/>
              <a:gd name="connsiteX0" fmla="*/ 0 w 1418253"/>
              <a:gd name="connsiteY0" fmla="*/ 373224 h 979714"/>
              <a:gd name="connsiteX1" fmla="*/ 1418253 w 1418253"/>
              <a:gd name="connsiteY1" fmla="*/ 0 h 979714"/>
              <a:gd name="connsiteX2" fmla="*/ 1408922 w 1418253"/>
              <a:gd name="connsiteY2" fmla="*/ 979714 h 979714"/>
              <a:gd name="connsiteX3" fmla="*/ 0 w 1418253"/>
              <a:gd name="connsiteY3" fmla="*/ 37322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253" h="979714">
                <a:moveTo>
                  <a:pt x="0" y="373224"/>
                </a:moveTo>
                <a:lnTo>
                  <a:pt x="1418253" y="0"/>
                </a:lnTo>
                <a:cubicBezTo>
                  <a:pt x="1415143" y="326571"/>
                  <a:pt x="1412032" y="653143"/>
                  <a:pt x="1408922" y="979714"/>
                </a:cubicBezTo>
                <a:lnTo>
                  <a:pt x="0" y="37322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92F9108-1CDF-44BD-90D4-E46C5C519A27}"/>
              </a:ext>
            </a:extLst>
          </p:cNvPr>
          <p:cNvSpPr/>
          <p:nvPr/>
        </p:nvSpPr>
        <p:spPr>
          <a:xfrm>
            <a:off x="7555257" y="3554963"/>
            <a:ext cx="627690" cy="951723"/>
          </a:xfrm>
          <a:custGeom>
            <a:avLst/>
            <a:gdLst>
              <a:gd name="connsiteX0" fmla="*/ 11870 w 627690"/>
              <a:gd name="connsiteY0" fmla="*/ 0 h 951723"/>
              <a:gd name="connsiteX1" fmla="*/ 627690 w 627690"/>
              <a:gd name="connsiteY1" fmla="*/ 186613 h 951723"/>
              <a:gd name="connsiteX2" fmla="*/ 2539 w 627690"/>
              <a:gd name="connsiteY2" fmla="*/ 951723 h 951723"/>
              <a:gd name="connsiteX3" fmla="*/ 11870 w 627690"/>
              <a:gd name="connsiteY3" fmla="*/ 0 h 9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690" h="951723">
                <a:moveTo>
                  <a:pt x="11870" y="0"/>
                </a:moveTo>
                <a:lnTo>
                  <a:pt x="627690" y="186613"/>
                </a:lnTo>
                <a:lnTo>
                  <a:pt x="2539" y="951723"/>
                </a:lnTo>
                <a:cubicBezTo>
                  <a:pt x="-571" y="634482"/>
                  <a:pt x="-3682" y="317241"/>
                  <a:pt x="1187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9928C19-D40B-417F-946D-8267CA8E3087}"/>
              </a:ext>
            </a:extLst>
          </p:cNvPr>
          <p:cNvSpPr/>
          <p:nvPr/>
        </p:nvSpPr>
        <p:spPr>
          <a:xfrm>
            <a:off x="7557796" y="2761862"/>
            <a:ext cx="634482" cy="1007706"/>
          </a:xfrm>
          <a:custGeom>
            <a:avLst/>
            <a:gdLst>
              <a:gd name="connsiteX0" fmla="*/ 634482 w 634482"/>
              <a:gd name="connsiteY0" fmla="*/ 0 h 933061"/>
              <a:gd name="connsiteX1" fmla="*/ 615820 w 634482"/>
              <a:gd name="connsiteY1" fmla="*/ 933061 h 933061"/>
              <a:gd name="connsiteX2" fmla="*/ 0 w 634482"/>
              <a:gd name="connsiteY2" fmla="*/ 793102 h 933061"/>
              <a:gd name="connsiteX3" fmla="*/ 9331 w 634482"/>
              <a:gd name="connsiteY3" fmla="*/ 774441 h 933061"/>
              <a:gd name="connsiteX4" fmla="*/ 9331 w 634482"/>
              <a:gd name="connsiteY4" fmla="*/ 774441 h 933061"/>
              <a:gd name="connsiteX5" fmla="*/ 634482 w 634482"/>
              <a:gd name="connsiteY5" fmla="*/ 0 h 933061"/>
              <a:gd name="connsiteX0" fmla="*/ 634482 w 634482"/>
              <a:gd name="connsiteY0" fmla="*/ 0 h 1007706"/>
              <a:gd name="connsiteX1" fmla="*/ 634481 w 634482"/>
              <a:gd name="connsiteY1" fmla="*/ 1007706 h 1007706"/>
              <a:gd name="connsiteX2" fmla="*/ 0 w 634482"/>
              <a:gd name="connsiteY2" fmla="*/ 793102 h 1007706"/>
              <a:gd name="connsiteX3" fmla="*/ 9331 w 634482"/>
              <a:gd name="connsiteY3" fmla="*/ 774441 h 1007706"/>
              <a:gd name="connsiteX4" fmla="*/ 9331 w 634482"/>
              <a:gd name="connsiteY4" fmla="*/ 774441 h 1007706"/>
              <a:gd name="connsiteX5" fmla="*/ 634482 w 634482"/>
              <a:gd name="connsiteY5" fmla="*/ 0 h 100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482" h="1007706">
                <a:moveTo>
                  <a:pt x="634482" y="0"/>
                </a:moveTo>
                <a:cubicBezTo>
                  <a:pt x="634482" y="335902"/>
                  <a:pt x="634481" y="671804"/>
                  <a:pt x="634481" y="1007706"/>
                </a:cubicBezTo>
                <a:lnTo>
                  <a:pt x="0" y="793102"/>
                </a:lnTo>
                <a:lnTo>
                  <a:pt x="9331" y="774441"/>
                </a:lnTo>
                <a:lnTo>
                  <a:pt x="9331" y="774441"/>
                </a:lnTo>
                <a:lnTo>
                  <a:pt x="63448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229F6E9-431E-4869-9851-A2F1E3A94AF2}"/>
              </a:ext>
            </a:extLst>
          </p:cNvPr>
          <p:cNvSpPr/>
          <p:nvPr/>
        </p:nvSpPr>
        <p:spPr>
          <a:xfrm>
            <a:off x="6046237" y="3826524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6B617EE-716A-415E-8F3A-37DBE69A3EAC}"/>
              </a:ext>
            </a:extLst>
          </p:cNvPr>
          <p:cNvSpPr/>
          <p:nvPr/>
        </p:nvSpPr>
        <p:spPr>
          <a:xfrm>
            <a:off x="6027923" y="4751203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F17103D-FA63-41F9-A2DA-64275D9A156A}"/>
              </a:ext>
            </a:extLst>
          </p:cNvPr>
          <p:cNvSpPr/>
          <p:nvPr/>
        </p:nvSpPr>
        <p:spPr>
          <a:xfrm>
            <a:off x="7423467" y="4446745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F43C367-E936-4FCF-8E98-9B42A1DB567D}"/>
              </a:ext>
            </a:extLst>
          </p:cNvPr>
          <p:cNvSpPr/>
          <p:nvPr/>
        </p:nvSpPr>
        <p:spPr>
          <a:xfrm>
            <a:off x="7431117" y="3484371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F50981E-F5BD-4C0F-9F23-459ABAB5FCBE}"/>
              </a:ext>
            </a:extLst>
          </p:cNvPr>
          <p:cNvSpPr/>
          <p:nvPr/>
        </p:nvSpPr>
        <p:spPr>
          <a:xfrm>
            <a:off x="8023110" y="3645472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AFECF6E-0872-4D1D-AD43-6B09C8039116}"/>
              </a:ext>
            </a:extLst>
          </p:cNvPr>
          <p:cNvSpPr/>
          <p:nvPr/>
        </p:nvSpPr>
        <p:spPr>
          <a:xfrm>
            <a:off x="8052669" y="2679341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7E4636-7AB0-4FDE-B885-18B32E8F10D5}"/>
              </a:ext>
            </a:extLst>
          </p:cNvPr>
          <p:cNvSpPr txBox="1"/>
          <p:nvPr/>
        </p:nvSpPr>
        <p:spPr>
          <a:xfrm>
            <a:off x="635598" y="1115124"/>
            <a:ext cx="778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AddBand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topEdge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bottomEdge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numVerts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{...}</a:t>
            </a:r>
          </a:p>
        </p:txBody>
      </p:sp>
    </p:spTree>
    <p:extLst>
      <p:ext uri="{BB962C8B-B14F-4D97-AF65-F5344CB8AC3E}">
        <p14:creationId xmlns:p14="http://schemas.microsoft.com/office/powerpoint/2010/main" val="16344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B8D55B-26C4-4E4C-BDE0-71CE4925859E}"/>
                  </a:ext>
                </a:extLst>
              </p:cNvPr>
              <p:cNvSpPr txBox="1"/>
              <p:nvPr/>
            </p:nvSpPr>
            <p:spPr>
              <a:xfrm>
                <a:off x="5337810" y="1213668"/>
                <a:ext cx="1516380" cy="3770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99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B8D55B-26C4-4E4C-BDE0-71CE49258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810" y="1213668"/>
                <a:ext cx="1516380" cy="3770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0322B2-CCA4-4C9B-AD42-68B815D595FC}"/>
              </a:ext>
            </a:extLst>
          </p:cNvPr>
          <p:cNvCxnSpPr>
            <a:cxnSpLocks/>
          </p:cNvCxnSpPr>
          <p:nvPr/>
        </p:nvCxnSpPr>
        <p:spPr>
          <a:xfrm>
            <a:off x="2705100" y="4826000"/>
            <a:ext cx="6565900" cy="0"/>
          </a:xfrm>
          <a:prstGeom prst="straightConnector1">
            <a:avLst/>
          </a:prstGeom>
          <a:ln w="76200">
            <a:headEnd type="oval" w="lg" len="lg"/>
            <a:tailEnd type="oval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DAB135-8678-4A58-8705-B57DEDED12F3}"/>
              </a:ext>
            </a:extLst>
          </p:cNvPr>
          <p:cNvSpPr txBox="1"/>
          <p:nvPr/>
        </p:nvSpPr>
        <p:spPr>
          <a:xfrm>
            <a:off x="9022374" y="3671838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D52802-C202-48E7-B439-9393BF4869F5}"/>
              </a:ext>
            </a:extLst>
          </p:cNvPr>
          <p:cNvSpPr txBox="1"/>
          <p:nvPr/>
        </p:nvSpPr>
        <p:spPr>
          <a:xfrm>
            <a:off x="2456474" y="3671838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6475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4A21D1-DBB8-44E3-A5F4-1013C86276DB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705075" y="121973"/>
                <a:ext cx="10801125" cy="966782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Parameterized curves map </a:t>
                </a:r>
                <a14:m>
                  <m:oMath xmlns:m="http://schemas.openxmlformats.org/officeDocument/2006/math">
                    <m:r>
                      <a:rPr lang="en-US" sz="41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41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i="1" dirty="0"/>
                  <a:t> </a:t>
                </a:r>
                <a:r>
                  <a:rPr lang="en-US" dirty="0"/>
                  <a:t>to shapes</a:t>
                </a:r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4A21D1-DBB8-44E3-A5F4-1013C86276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705075" y="121973"/>
                <a:ext cx="10801125" cy="966782"/>
              </a:xfrm>
              <a:blipFill>
                <a:blip r:embed="rId2"/>
                <a:stretch>
                  <a:fillRect l="-1580" t="-19497" b="-17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B8D55B-26C4-4E4C-BDE0-71CE4925859E}"/>
                  </a:ext>
                </a:extLst>
              </p:cNvPr>
              <p:cNvSpPr txBox="1"/>
              <p:nvPr/>
            </p:nvSpPr>
            <p:spPr>
              <a:xfrm>
                <a:off x="167640" y="1098765"/>
                <a:ext cx="7594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B8D55B-26C4-4E4C-BDE0-71CE49258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" y="1098765"/>
                <a:ext cx="75948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903F18-2302-4B2B-9015-5BFDF750CD54}"/>
                  </a:ext>
                </a:extLst>
              </p:cNvPr>
              <p:cNvSpPr txBox="1"/>
              <p:nvPr/>
            </p:nvSpPr>
            <p:spPr>
              <a:xfrm>
                <a:off x="307339" y="1735086"/>
                <a:ext cx="7594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903F18-2302-4B2B-9015-5BFDF750C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39" y="1735086"/>
                <a:ext cx="759489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3208FB-B6C1-4934-8113-07F8A43289A3}"/>
                  </a:ext>
                </a:extLst>
              </p:cNvPr>
              <p:cNvSpPr txBox="1"/>
              <p:nvPr/>
            </p:nvSpPr>
            <p:spPr>
              <a:xfrm>
                <a:off x="-1219349" y="2280521"/>
                <a:ext cx="7594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3208FB-B6C1-4934-8113-07F8A4328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19349" y="2280521"/>
                <a:ext cx="7594899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CBF555D-64DC-4015-9AC4-A4B0F680A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483" y="3268662"/>
            <a:ext cx="2727324" cy="27273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722560-5228-40AC-A165-3391D1FBEC58}"/>
                  </a:ext>
                </a:extLst>
              </p:cNvPr>
              <p:cNvSpPr txBox="1"/>
              <p:nvPr/>
            </p:nvSpPr>
            <p:spPr>
              <a:xfrm>
                <a:off x="3549837" y="3662828"/>
                <a:ext cx="7594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),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0&gt;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722560-5228-40AC-A165-3391D1FBE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837" y="3662828"/>
                <a:ext cx="759489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C25242-8788-427C-B469-26BBA6D7D55B}"/>
                  </a:ext>
                </a:extLst>
              </p:cNvPr>
              <p:cNvSpPr txBox="1"/>
              <p:nvPr/>
            </p:nvSpPr>
            <p:spPr>
              <a:xfrm>
                <a:off x="3702632" y="4309159"/>
                <a:ext cx="87691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unc>
                        <m:func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,0&gt;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C25242-8788-427C-B469-26BBA6D7D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632" y="4309159"/>
                <a:ext cx="8769164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1CA3E5-2AB9-4BF2-AC8F-3B75A796F75F}"/>
                  </a:ext>
                </a:extLst>
              </p:cNvPr>
              <p:cNvSpPr txBox="1"/>
              <p:nvPr/>
            </p:nvSpPr>
            <p:spPr>
              <a:xfrm>
                <a:off x="1553248" y="4881896"/>
                <a:ext cx="69589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1CA3E5-2AB9-4BF2-AC8F-3B75A796F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48" y="4881896"/>
                <a:ext cx="6958921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D6B6A47-D27D-453B-861E-1E750305F8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69" y="2046208"/>
            <a:ext cx="1516345" cy="17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6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21D1-DBB8-44E3-A5F4-1013C86276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9716" y="2752223"/>
            <a:ext cx="10772567" cy="135355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67468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Questions/Comments</a:t>
            </a:r>
          </a:p>
        </p:txBody>
      </p:sp>
    </p:spTree>
    <p:extLst>
      <p:ext uri="{BB962C8B-B14F-4D97-AF65-F5344CB8AC3E}">
        <p14:creationId xmlns:p14="http://schemas.microsoft.com/office/powerpoint/2010/main" val="233100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lated image">
            <a:extLst>
              <a:ext uri="{FF2B5EF4-FFF2-40B4-BE49-F238E27FC236}">
                <a16:creationId xmlns:a16="http://schemas.microsoft.com/office/drawing/2014/main" id="{76CF1965-683E-477D-9D6F-D45E057F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830" y="1903146"/>
            <a:ext cx="7780439" cy="432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34D8041-EFD6-43FA-B45B-A12F90D220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We are good at seeing patterns</a:t>
            </a:r>
          </a:p>
        </p:txBody>
      </p:sp>
    </p:spTree>
    <p:extLst>
      <p:ext uri="{BB962C8B-B14F-4D97-AF65-F5344CB8AC3E}">
        <p14:creationId xmlns:p14="http://schemas.microsoft.com/office/powerpoint/2010/main" val="284439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Lego block approach only gets you so far</a:t>
            </a:r>
          </a:p>
        </p:txBody>
      </p:sp>
      <p:pic>
        <p:nvPicPr>
          <p:cNvPr id="6146" name="Picture 2" descr="https://i.ytimg.com/vi/LnBIUefCENY/maxresdefault.jpg">
            <a:extLst>
              <a:ext uri="{FF2B5EF4-FFF2-40B4-BE49-F238E27FC236}">
                <a16:creationId xmlns:a16="http://schemas.microsoft.com/office/drawing/2014/main" id="{08097497-421F-4569-8A5E-093B38AA05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55" y="1640184"/>
            <a:ext cx="7347721" cy="413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D95C115-33F3-4E9B-BB4C-18138F4C2C3A}"/>
              </a:ext>
            </a:extLst>
          </p:cNvPr>
          <p:cNvGrpSpPr/>
          <p:nvPr/>
        </p:nvGrpSpPr>
        <p:grpSpPr>
          <a:xfrm>
            <a:off x="4911752" y="3237460"/>
            <a:ext cx="1409350" cy="884511"/>
            <a:chOff x="4341303" y="2399398"/>
            <a:chExt cx="1409350" cy="884511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6ED824-29BB-45E9-9F81-BE26938F493D}"/>
                </a:ext>
              </a:extLst>
            </p:cNvPr>
            <p:cNvSpPr/>
            <p:nvPr/>
          </p:nvSpPr>
          <p:spPr>
            <a:xfrm>
              <a:off x="4341303" y="2608973"/>
              <a:ext cx="1409350" cy="67493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11B6D8-2423-440F-9D83-C911B73AAC0B}"/>
                </a:ext>
              </a:extLst>
            </p:cNvPr>
            <p:cNvSpPr/>
            <p:nvPr/>
          </p:nvSpPr>
          <p:spPr>
            <a:xfrm>
              <a:off x="5486402" y="2399398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E685A6-83E5-4952-BDFB-0A77854CAD55}"/>
                </a:ext>
              </a:extLst>
            </p:cNvPr>
            <p:cNvSpPr/>
            <p:nvPr/>
          </p:nvSpPr>
          <p:spPr>
            <a:xfrm>
              <a:off x="5050173" y="23993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0A5AD25-9DA9-494D-922C-A46621F1BCC1}"/>
                </a:ext>
              </a:extLst>
            </p:cNvPr>
            <p:cNvSpPr/>
            <p:nvPr/>
          </p:nvSpPr>
          <p:spPr>
            <a:xfrm>
              <a:off x="4689446" y="23996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0EFDE1E-9CC5-47FB-B930-9C80104BE139}"/>
              </a:ext>
            </a:extLst>
          </p:cNvPr>
          <p:cNvGrpSpPr/>
          <p:nvPr/>
        </p:nvGrpSpPr>
        <p:grpSpPr>
          <a:xfrm>
            <a:off x="4207076" y="2761419"/>
            <a:ext cx="981511" cy="679360"/>
            <a:chOff x="4328720" y="2399399"/>
            <a:chExt cx="981511" cy="6793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D8D8C3-DDCA-4B48-AF96-D3411506A923}"/>
                </a:ext>
              </a:extLst>
            </p:cNvPr>
            <p:cNvSpPr/>
            <p:nvPr/>
          </p:nvSpPr>
          <p:spPr>
            <a:xfrm>
              <a:off x="4328720" y="2608976"/>
              <a:ext cx="981511" cy="4697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A07099-5877-41AB-80B1-AA736E76D602}"/>
                </a:ext>
              </a:extLst>
            </p:cNvPr>
            <p:cNvSpPr/>
            <p:nvPr/>
          </p:nvSpPr>
          <p:spPr>
            <a:xfrm>
              <a:off x="4328720" y="2399400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1E74A8-C596-48D2-A42E-38B633D09FF3}"/>
                </a:ext>
              </a:extLst>
            </p:cNvPr>
            <p:cNvSpPr/>
            <p:nvPr/>
          </p:nvSpPr>
          <p:spPr>
            <a:xfrm>
              <a:off x="5050173" y="23993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BE66ED-D378-448D-97DB-8BD88175AB98}"/>
                </a:ext>
              </a:extLst>
            </p:cNvPr>
            <p:cNvSpPr/>
            <p:nvPr/>
          </p:nvSpPr>
          <p:spPr>
            <a:xfrm>
              <a:off x="4689446" y="23996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89833E-BC1B-4D85-BA79-38A12B5F53B6}"/>
              </a:ext>
            </a:extLst>
          </p:cNvPr>
          <p:cNvGrpSpPr/>
          <p:nvPr/>
        </p:nvGrpSpPr>
        <p:grpSpPr>
          <a:xfrm>
            <a:off x="4519568" y="3932672"/>
            <a:ext cx="740327" cy="1450606"/>
            <a:chOff x="7876746" y="2744655"/>
            <a:chExt cx="740327" cy="1450606"/>
          </a:xfrm>
          <a:solidFill>
            <a:srgbClr val="C00000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F63DB81-908A-4B2A-ACDC-02D0ECF85C3D}"/>
                </a:ext>
              </a:extLst>
            </p:cNvPr>
            <p:cNvSpPr/>
            <p:nvPr/>
          </p:nvSpPr>
          <p:spPr>
            <a:xfrm>
              <a:off x="7876746" y="2948128"/>
              <a:ext cx="740327" cy="124713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4F6643-1B45-4F74-8140-27AF9A7861B1}"/>
                </a:ext>
              </a:extLst>
            </p:cNvPr>
            <p:cNvSpPr/>
            <p:nvPr/>
          </p:nvSpPr>
          <p:spPr>
            <a:xfrm>
              <a:off x="7876746" y="2744655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094EA9-BE4F-40F6-9671-5B143FC5A2E0}"/>
              </a:ext>
            </a:extLst>
          </p:cNvPr>
          <p:cNvGrpSpPr/>
          <p:nvPr/>
        </p:nvGrpSpPr>
        <p:grpSpPr>
          <a:xfrm>
            <a:off x="6651823" y="4584251"/>
            <a:ext cx="1522861" cy="519773"/>
            <a:chOff x="4328720" y="2399401"/>
            <a:chExt cx="1522861" cy="51977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DD917A-7BE4-42E6-A3D5-A9F91A770DEE}"/>
                </a:ext>
              </a:extLst>
            </p:cNvPr>
            <p:cNvSpPr/>
            <p:nvPr/>
          </p:nvSpPr>
          <p:spPr>
            <a:xfrm>
              <a:off x="4328720" y="2608976"/>
              <a:ext cx="1522861" cy="31019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E4F92EF-A9B7-4CE4-9FA3-36E7D5A74675}"/>
                </a:ext>
              </a:extLst>
            </p:cNvPr>
            <p:cNvSpPr/>
            <p:nvPr/>
          </p:nvSpPr>
          <p:spPr>
            <a:xfrm>
              <a:off x="5599912" y="2399401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4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4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AAF35C7-C23E-4BB2-9E47-67F27070BBBB}"/>
                </a:ext>
              </a:extLst>
            </p:cNvPr>
            <p:cNvSpPr/>
            <p:nvPr/>
          </p:nvSpPr>
          <p:spPr>
            <a:xfrm>
              <a:off x="5228182" y="2399401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4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4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D36D26-5B68-4E7B-8CCB-20F013FA5875}"/>
                </a:ext>
              </a:extLst>
            </p:cNvPr>
            <p:cNvSpPr/>
            <p:nvPr/>
          </p:nvSpPr>
          <p:spPr>
            <a:xfrm>
              <a:off x="4856452" y="2399401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4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4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919FD3-8689-4F77-A3CA-07675DE434E2}"/>
              </a:ext>
            </a:extLst>
          </p:cNvPr>
          <p:cNvGrpSpPr/>
          <p:nvPr/>
        </p:nvGrpSpPr>
        <p:grpSpPr>
          <a:xfrm>
            <a:off x="6039574" y="3904891"/>
            <a:ext cx="981511" cy="881357"/>
            <a:chOff x="4328720" y="2399399"/>
            <a:chExt cx="981511" cy="88135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1089E3B-4EB0-4B83-84E8-9F0B199D8E3C}"/>
                </a:ext>
              </a:extLst>
            </p:cNvPr>
            <p:cNvSpPr/>
            <p:nvPr/>
          </p:nvSpPr>
          <p:spPr>
            <a:xfrm>
              <a:off x="4328720" y="2608976"/>
              <a:ext cx="981511" cy="67178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EB812E-90CE-4A4E-8DF9-BC9B1076D090}"/>
                </a:ext>
              </a:extLst>
            </p:cNvPr>
            <p:cNvSpPr/>
            <p:nvPr/>
          </p:nvSpPr>
          <p:spPr>
            <a:xfrm>
              <a:off x="5050173" y="23993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D500BB-5407-405E-8E22-EBFC83C9D16E}"/>
                </a:ext>
              </a:extLst>
            </p:cNvPr>
            <p:cNvSpPr/>
            <p:nvPr/>
          </p:nvSpPr>
          <p:spPr>
            <a:xfrm>
              <a:off x="4689446" y="23996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sp>
        <p:nvSpPr>
          <p:cNvPr id="58" name="Content Placeholder 1">
            <a:extLst>
              <a:ext uri="{FF2B5EF4-FFF2-40B4-BE49-F238E27FC236}">
                <a16:creationId xmlns:a16="http://schemas.microsoft.com/office/drawing/2014/main" id="{9F33C17F-7D43-43AB-ACDF-5CE7550A08E4}"/>
              </a:ext>
            </a:extLst>
          </p:cNvPr>
          <p:cNvSpPr txBox="1">
            <a:spLocks/>
          </p:cNvSpPr>
          <p:nvPr/>
        </p:nvSpPr>
        <p:spPr>
          <a:xfrm>
            <a:off x="3716843" y="5786091"/>
            <a:ext cx="5869960" cy="585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Bricks are harder to make interesting</a:t>
            </a:r>
          </a:p>
        </p:txBody>
      </p:sp>
    </p:spTree>
    <p:extLst>
      <p:ext uri="{BB962C8B-B14F-4D97-AF65-F5344CB8AC3E}">
        <p14:creationId xmlns:p14="http://schemas.microsoft.com/office/powerpoint/2010/main" val="238504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Procedural content generation ≠ blended copy-paste</a:t>
            </a:r>
          </a:p>
        </p:txBody>
      </p:sp>
      <p:sp>
        <p:nvSpPr>
          <p:cNvPr id="58" name="Content Placeholder 1">
            <a:extLst>
              <a:ext uri="{FF2B5EF4-FFF2-40B4-BE49-F238E27FC236}">
                <a16:creationId xmlns:a16="http://schemas.microsoft.com/office/drawing/2014/main" id="{9F33C17F-7D43-43AB-ACDF-5CE7550A08E4}"/>
              </a:ext>
            </a:extLst>
          </p:cNvPr>
          <p:cNvSpPr txBox="1">
            <a:spLocks/>
          </p:cNvSpPr>
          <p:nvPr/>
        </p:nvSpPr>
        <p:spPr>
          <a:xfrm>
            <a:off x="3716843" y="5786091"/>
            <a:ext cx="5869960" cy="58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do better</a:t>
            </a:r>
          </a:p>
        </p:txBody>
      </p:sp>
      <p:pic>
        <p:nvPicPr>
          <p:cNvPr id="8194" name="Picture 2" descr="Image result for speedtree">
            <a:extLst>
              <a:ext uri="{FF2B5EF4-FFF2-40B4-BE49-F238E27FC236}">
                <a16:creationId xmlns:a16="http://schemas.microsoft.com/office/drawing/2014/main" id="{23E05215-FD8B-409D-8380-A546DA3D2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373" y="1990887"/>
            <a:ext cx="3110837" cy="37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minecraft tree">
            <a:extLst>
              <a:ext uri="{FF2B5EF4-FFF2-40B4-BE49-F238E27FC236}">
                <a16:creationId xmlns:a16="http://schemas.microsoft.com/office/drawing/2014/main" id="{3254DD70-6C6C-4581-9793-FFF8F988A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34" y="2516889"/>
            <a:ext cx="49149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422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Why Procedural Mesh Generation?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726438-5840-4C6C-B53F-02D843DAD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71" y="1783807"/>
            <a:ext cx="4799816" cy="4050478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651FCBA-F343-4D97-9216-249962EAE3BD}"/>
              </a:ext>
            </a:extLst>
          </p:cNvPr>
          <p:cNvSpPr txBox="1">
            <a:spLocks/>
          </p:cNvSpPr>
          <p:nvPr/>
        </p:nvSpPr>
        <p:spPr>
          <a:xfrm>
            <a:off x="845082" y="3428999"/>
            <a:ext cx="9051185" cy="3196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Highly parameterized</a:t>
            </a:r>
          </a:p>
        </p:txBody>
      </p:sp>
    </p:spTree>
    <p:extLst>
      <p:ext uri="{BB962C8B-B14F-4D97-AF65-F5344CB8AC3E}">
        <p14:creationId xmlns:p14="http://schemas.microsoft.com/office/powerpoint/2010/main" val="106185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083" y="3428999"/>
            <a:ext cx="5856932" cy="3196159"/>
          </a:xfrm>
        </p:spPr>
        <p:txBody>
          <a:bodyPr>
            <a:normAutofit/>
          </a:bodyPr>
          <a:lstStyle/>
          <a:p>
            <a:r>
              <a:rPr lang="en-US" sz="2800" dirty="0"/>
              <a:t>Only limited by algorithmic imagination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32841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Why Procedural Mesh Generation?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66A5F3D-8898-44C7-A441-2951EB2D67FA}"/>
              </a:ext>
            </a:extLst>
          </p:cNvPr>
          <p:cNvSpPr txBox="1">
            <a:spLocks/>
          </p:cNvSpPr>
          <p:nvPr/>
        </p:nvSpPr>
        <p:spPr>
          <a:xfrm>
            <a:off x="7444291" y="3428999"/>
            <a:ext cx="5114655" cy="3196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…as we’ll see later</a:t>
            </a:r>
          </a:p>
        </p:txBody>
      </p:sp>
    </p:spTree>
    <p:extLst>
      <p:ext uri="{BB962C8B-B14F-4D97-AF65-F5344CB8AC3E}">
        <p14:creationId xmlns:p14="http://schemas.microsoft.com/office/powerpoint/2010/main" val="1542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We can assume some conventions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95E3F4-765D-441A-B9CC-39F4BF427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31" y="1640184"/>
            <a:ext cx="10576399" cy="48813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iterations;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[0,1] increasing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 =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iterations; 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compliment of t, [0,1] decreasing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1 - t;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D9E6BC-C77A-4ED3-9911-74C4FC9B6F6C}"/>
              </a:ext>
            </a:extLst>
          </p:cNvPr>
          <p:cNvSpPr/>
          <p:nvPr/>
        </p:nvSpPr>
        <p:spPr>
          <a:xfrm>
            <a:off x="3844031" y="3293616"/>
            <a:ext cx="381741" cy="648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B3A8B5-F622-4A5B-BEF8-7F7054B244A1}"/>
              </a:ext>
            </a:extLst>
          </p:cNvPr>
          <p:cNvSpPr/>
          <p:nvPr/>
        </p:nvSpPr>
        <p:spPr>
          <a:xfrm>
            <a:off x="3844030" y="4971204"/>
            <a:ext cx="621438" cy="623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18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8080" y="1614530"/>
            <a:ext cx="11643920" cy="48813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0, 0, 0</a:t>
            </a:r>
            <a:r>
              <a:rPr lang="en-US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vec3(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0, 1, 0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vec3(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1, 1, 1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/* Translate &lt;- Rotate &lt;- Scale */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trans = </a:t>
            </a:r>
          </a:p>
          <a:p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Linear Transformation Refresher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D6F9C4C-103C-4936-A931-105E1A09587C}"/>
              </a:ext>
            </a:extLst>
          </p:cNvPr>
          <p:cNvSpPr/>
          <p:nvPr/>
        </p:nvSpPr>
        <p:spPr>
          <a:xfrm>
            <a:off x="1519561" y="5028379"/>
            <a:ext cx="763480" cy="221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00FEABF-C269-499B-B45E-5BEB3E2AF62D}"/>
              </a:ext>
            </a:extLst>
          </p:cNvPr>
          <p:cNvSpPr/>
          <p:nvPr/>
        </p:nvSpPr>
        <p:spPr>
          <a:xfrm>
            <a:off x="1519561" y="5471897"/>
            <a:ext cx="763480" cy="221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F544839-3662-4E1A-84B2-20577BBDDD55}"/>
              </a:ext>
            </a:extLst>
          </p:cNvPr>
          <p:cNvSpPr/>
          <p:nvPr/>
        </p:nvSpPr>
        <p:spPr>
          <a:xfrm>
            <a:off x="1519561" y="4586005"/>
            <a:ext cx="763480" cy="221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8AD607-8E5E-46F1-A0CA-8A0750DDCBB3}"/>
              </a:ext>
            </a:extLst>
          </p:cNvPr>
          <p:cNvSpPr/>
          <p:nvPr/>
        </p:nvSpPr>
        <p:spPr>
          <a:xfrm>
            <a:off x="2383671" y="4405581"/>
            <a:ext cx="3122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>
                <a:solidFill>
                  <a:srgbClr val="483D8B"/>
                </a:solidFill>
                <a:latin typeface="Consolas" panose="020B0609020204030204" pitchFamily="49" charset="0"/>
              </a:rPr>
              <a:t>Trans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(pos) </a:t>
            </a:r>
            <a:r>
              <a:rPr lang="fr-FR" sz="3200" dirty="0">
                <a:solidFill>
                  <a:srgbClr val="008B8B"/>
                </a:solidFill>
                <a:latin typeface="Consolas" panose="020B0609020204030204" pitchFamily="49" charset="0"/>
              </a:rPr>
              <a:t>*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370AA7-4EBA-4664-A842-17ED5CE1AAD0}"/>
              </a:ext>
            </a:extLst>
          </p:cNvPr>
          <p:cNvSpPr/>
          <p:nvPr/>
        </p:nvSpPr>
        <p:spPr>
          <a:xfrm>
            <a:off x="2383671" y="4848031"/>
            <a:ext cx="92256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err="1">
                <a:solidFill>
                  <a:srgbClr val="008B8B"/>
                </a:solidFill>
                <a:latin typeface="Consolas" panose="020B0609020204030204" pitchFamily="49" charset="0"/>
              </a:rPr>
              <a:t>Quaternion</a:t>
            </a:r>
            <a:r>
              <a:rPr lang="fr-FR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3200" dirty="0" err="1">
                <a:solidFill>
                  <a:srgbClr val="556B2F"/>
                </a:solidFill>
                <a:latin typeface="Consolas" panose="020B0609020204030204" pitchFamily="49" charset="0"/>
              </a:rPr>
              <a:t>LookAt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dir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3200" dirty="0">
                <a:solidFill>
                  <a:srgbClr val="008B8B"/>
                </a:solidFill>
                <a:latin typeface="Consolas" panose="020B0609020204030204" pitchFamily="49" charset="0"/>
              </a:rPr>
              <a:t>vec3(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0, 1, 0</a:t>
            </a:r>
            <a:r>
              <a:rPr lang="fr-FR" sz="3200" dirty="0">
                <a:solidFill>
                  <a:srgbClr val="008B8B"/>
                </a:solidFill>
                <a:latin typeface="Consolas" panose="020B0609020204030204" pitchFamily="49" charset="0"/>
              </a:rPr>
              <a:t>)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68517A-3749-42B4-B8D7-6C628E36A21C}"/>
              </a:ext>
            </a:extLst>
          </p:cNvPr>
          <p:cNvSpPr/>
          <p:nvPr/>
        </p:nvSpPr>
        <p:spPr>
          <a:xfrm>
            <a:off x="2383670" y="5290481"/>
            <a:ext cx="3122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err="1">
                <a:solidFill>
                  <a:srgbClr val="483D8B"/>
                </a:solidFill>
                <a:latin typeface="Consolas" panose="020B0609020204030204" pitchFamily="49" charset="0"/>
              </a:rPr>
              <a:t>Scale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scale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893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</TotalTime>
  <Words>949</Words>
  <Application>Microsoft Office PowerPoint</Application>
  <PresentationFormat>Widescreen</PresentationFormat>
  <Paragraphs>156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Century Gothic</vt:lpstr>
      <vt:lpstr>Consolas</vt:lpstr>
      <vt:lpstr>Office Theme</vt:lpstr>
      <vt:lpstr>Procedural Mesh Generation</vt:lpstr>
      <vt:lpstr>Procedural Mesh Generation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Questions/Comments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Rabin</dc:creator>
  <cp:lastModifiedBy>Jason Murray</cp:lastModifiedBy>
  <cp:revision>71</cp:revision>
  <dcterms:created xsi:type="dcterms:W3CDTF">2017-03-23T22:38:01Z</dcterms:created>
  <dcterms:modified xsi:type="dcterms:W3CDTF">2017-12-08T03:56:06Z</dcterms:modified>
</cp:coreProperties>
</file>